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Berthold Block" panose="020B0604020202020204" charset="0"/>
      <p:regular r:id="rId23"/>
    </p:embeddedFont>
    <p:embeddedFont>
      <p:font typeface="Blacker Sans Pro" panose="020B0604020202020204" charset="0"/>
      <p:regular r:id="rId24"/>
    </p:embeddedFont>
    <p:embeddedFont>
      <p:font typeface="Blacker Sans Pr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100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56.sv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png"/><Relationship Id="rId18" Type="http://schemas.openxmlformats.org/officeDocument/2006/relationships/image" Target="../media/image45.png"/><Relationship Id="rId26" Type="http://schemas.openxmlformats.org/officeDocument/2006/relationships/image" Target="../media/image68.png"/><Relationship Id="rId3" Type="http://schemas.openxmlformats.org/officeDocument/2006/relationships/image" Target="../media/image57.png"/><Relationship Id="rId21" Type="http://schemas.openxmlformats.org/officeDocument/2006/relationships/image" Target="../media/image24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17" Type="http://schemas.openxmlformats.org/officeDocument/2006/relationships/image" Target="../media/image49.png"/><Relationship Id="rId25" Type="http://schemas.openxmlformats.org/officeDocument/2006/relationships/image" Target="../media/image34.png"/><Relationship Id="rId2" Type="http://schemas.openxmlformats.org/officeDocument/2006/relationships/image" Target="../media/image8.png"/><Relationship Id="rId16" Type="http://schemas.openxmlformats.org/officeDocument/2006/relationships/image" Target="../media/image66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16.svg"/><Relationship Id="rId24" Type="http://schemas.openxmlformats.org/officeDocument/2006/relationships/image" Target="../media/image26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17.png"/><Relationship Id="rId4" Type="http://schemas.openxmlformats.org/officeDocument/2006/relationships/image" Target="../media/image37.png"/><Relationship Id="rId9" Type="http://schemas.openxmlformats.org/officeDocument/2006/relationships/image" Target="../media/image14.png"/><Relationship Id="rId14" Type="http://schemas.openxmlformats.org/officeDocument/2006/relationships/image" Target="../media/image64.png"/><Relationship Id="rId22" Type="http://schemas.openxmlformats.org/officeDocument/2006/relationships/image" Target="../media/image25.png"/><Relationship Id="rId27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6.sv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8857017" y="-252406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3"/>
                </a:moveTo>
                <a:lnTo>
                  <a:pt x="11032464" y="7963433"/>
                </a:lnTo>
                <a:lnTo>
                  <a:pt x="11032464" y="0"/>
                </a:lnTo>
                <a:lnTo>
                  <a:pt x="0" y="0"/>
                </a:lnTo>
                <a:lnTo>
                  <a:pt x="0" y="79634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718932" y="4768584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08600" y="1259136"/>
            <a:ext cx="14623717" cy="9207608"/>
            <a:chOff x="0" y="0"/>
            <a:chExt cx="19498289" cy="12276811"/>
          </a:xfrm>
        </p:grpSpPr>
        <p:grpSp>
          <p:nvGrpSpPr>
            <p:cNvPr id="5" name="Group 5"/>
            <p:cNvGrpSpPr/>
            <p:nvPr/>
          </p:nvGrpSpPr>
          <p:grpSpPr>
            <a:xfrm rot="-5330712">
              <a:off x="4878591" y="-4588842"/>
              <a:ext cx="9741108" cy="19305894"/>
              <a:chOff x="0" y="0"/>
              <a:chExt cx="2515256" cy="498498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7" y="0"/>
                <a:ext cx="2514682" cy="4984983"/>
              </a:xfrm>
              <a:custGeom>
                <a:avLst/>
                <a:gdLst/>
                <a:ahLst/>
                <a:cxnLst/>
                <a:rect l="l" t="t" r="r" b="b"/>
                <a:pathLst>
                  <a:path w="2514682" h="4984983">
                    <a:moveTo>
                      <a:pt x="212450" y="4984983"/>
                    </a:moveTo>
                    <a:lnTo>
                      <a:pt x="2302232" y="4984983"/>
                    </a:lnTo>
                    <a:cubicBezTo>
                      <a:pt x="2307561" y="4984983"/>
                      <a:pt x="2311940" y="4980779"/>
                      <a:pt x="2312157" y="4975454"/>
                    </a:cubicBezTo>
                    <a:lnTo>
                      <a:pt x="2514581" y="9529"/>
                    </a:lnTo>
                    <a:cubicBezTo>
                      <a:pt x="2514682" y="7038"/>
                      <a:pt x="2513763" y="4614"/>
                      <a:pt x="2512037" y="2815"/>
                    </a:cubicBezTo>
                    <a:cubicBezTo>
                      <a:pt x="2510310" y="1017"/>
                      <a:pt x="2507925" y="0"/>
                      <a:pt x="2505432" y="0"/>
                    </a:cubicBezTo>
                    <a:lnTo>
                      <a:pt x="9250" y="0"/>
                    </a:lnTo>
                    <a:cubicBezTo>
                      <a:pt x="6757" y="0"/>
                      <a:pt x="4372" y="1017"/>
                      <a:pt x="2645" y="2815"/>
                    </a:cubicBezTo>
                    <a:cubicBezTo>
                      <a:pt x="919" y="4614"/>
                      <a:pt x="0" y="7038"/>
                      <a:pt x="101" y="9529"/>
                    </a:cubicBezTo>
                    <a:lnTo>
                      <a:pt x="202525" y="4975454"/>
                    </a:lnTo>
                    <a:cubicBezTo>
                      <a:pt x="202742" y="4980779"/>
                      <a:pt x="207121" y="4984983"/>
                      <a:pt x="212450" y="4984983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2261256" cy="5023083"/>
              </a:xfrm>
              <a:prstGeom prst="rect">
                <a:avLst/>
              </a:prstGeom>
            </p:spPr>
            <p:txBody>
              <a:bodyPr lIns="52582" tIns="52582" rIns="52582" bIns="5258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1276218">
              <a:off x="517379" y="8695441"/>
              <a:ext cx="2855409" cy="3171464"/>
              <a:chOff x="0" y="0"/>
              <a:chExt cx="555886" cy="61741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426" y="0"/>
                <a:ext cx="535034" cy="596381"/>
              </a:xfrm>
              <a:custGeom>
                <a:avLst/>
                <a:gdLst/>
                <a:ahLst/>
                <a:cxnLst/>
                <a:rect l="l" t="t" r="r" b="b"/>
                <a:pathLst>
                  <a:path w="535034" h="596381">
                    <a:moveTo>
                      <a:pt x="280873" y="587746"/>
                    </a:moveTo>
                    <a:lnTo>
                      <a:pt x="532104" y="29668"/>
                    </a:lnTo>
                    <a:cubicBezTo>
                      <a:pt x="535034" y="23159"/>
                      <a:pt x="534463" y="15609"/>
                      <a:pt x="530588" y="9614"/>
                    </a:cubicBezTo>
                    <a:cubicBezTo>
                      <a:pt x="526712" y="3620"/>
                      <a:pt x="520062" y="0"/>
                      <a:pt x="512924" y="0"/>
                    </a:cubicBezTo>
                    <a:lnTo>
                      <a:pt x="22110" y="0"/>
                    </a:lnTo>
                    <a:cubicBezTo>
                      <a:pt x="14972" y="0"/>
                      <a:pt x="8321" y="3620"/>
                      <a:pt x="4446" y="9614"/>
                    </a:cubicBezTo>
                    <a:cubicBezTo>
                      <a:pt x="570" y="15609"/>
                      <a:pt x="0" y="23159"/>
                      <a:pt x="2930" y="29668"/>
                    </a:cubicBezTo>
                    <a:lnTo>
                      <a:pt x="254161" y="587746"/>
                    </a:lnTo>
                    <a:cubicBezTo>
                      <a:pt x="256527" y="593001"/>
                      <a:pt x="261754" y="596381"/>
                      <a:pt x="267517" y="596381"/>
                    </a:cubicBezTo>
                    <a:cubicBezTo>
                      <a:pt x="273280" y="596381"/>
                      <a:pt x="278507" y="593001"/>
                      <a:pt x="280873" y="587746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6857" y="6001"/>
                <a:ext cx="382171" cy="324757"/>
              </a:xfrm>
              <a:prstGeom prst="rect">
                <a:avLst/>
              </a:prstGeom>
            </p:spPr>
            <p:txBody>
              <a:bodyPr lIns="52582" tIns="52582" rIns="52582" bIns="5258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5953">
              <a:off x="642115" y="8080420"/>
              <a:ext cx="4018968" cy="1470740"/>
              <a:chOff x="0" y="0"/>
              <a:chExt cx="812800" cy="29744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29744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44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444"/>
                    </a:lnTo>
                    <a:lnTo>
                      <a:pt x="0" y="297444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335544"/>
              </a:xfrm>
              <a:prstGeom prst="rect">
                <a:avLst/>
              </a:prstGeom>
            </p:spPr>
            <p:txBody>
              <a:bodyPr lIns="54652" tIns="54652" rIns="54652" bIns="5465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 rot="-255094" flipH="1">
            <a:off x="539902" y="186888"/>
            <a:ext cx="5231348" cy="5107104"/>
          </a:xfrm>
          <a:custGeom>
            <a:avLst/>
            <a:gdLst/>
            <a:ahLst/>
            <a:cxnLst/>
            <a:rect l="l" t="t" r="r" b="b"/>
            <a:pathLst>
              <a:path w="5231348" h="5107104">
                <a:moveTo>
                  <a:pt x="5231348" y="0"/>
                </a:moveTo>
                <a:lnTo>
                  <a:pt x="0" y="0"/>
                </a:lnTo>
                <a:lnTo>
                  <a:pt x="0" y="5107104"/>
                </a:lnTo>
                <a:lnTo>
                  <a:pt x="5231348" y="5107104"/>
                </a:lnTo>
                <a:lnTo>
                  <a:pt x="523134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340674" flipH="1">
            <a:off x="13761527" y="5752407"/>
            <a:ext cx="4861619" cy="4484844"/>
          </a:xfrm>
          <a:custGeom>
            <a:avLst/>
            <a:gdLst/>
            <a:ahLst/>
            <a:cxnLst/>
            <a:rect l="l" t="t" r="r" b="b"/>
            <a:pathLst>
              <a:path w="4861619" h="4484844">
                <a:moveTo>
                  <a:pt x="4861619" y="0"/>
                </a:moveTo>
                <a:lnTo>
                  <a:pt x="0" y="0"/>
                </a:lnTo>
                <a:lnTo>
                  <a:pt x="0" y="4484843"/>
                </a:lnTo>
                <a:lnTo>
                  <a:pt x="4861619" y="4484843"/>
                </a:lnTo>
                <a:lnTo>
                  <a:pt x="486161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8416143">
            <a:off x="17052064" y="5230605"/>
            <a:ext cx="681172" cy="685417"/>
          </a:xfrm>
          <a:custGeom>
            <a:avLst/>
            <a:gdLst/>
            <a:ahLst/>
            <a:cxnLst/>
            <a:rect l="l" t="t" r="r" b="b"/>
            <a:pathLst>
              <a:path w="681172" h="685417">
                <a:moveTo>
                  <a:pt x="0" y="0"/>
                </a:moveTo>
                <a:lnTo>
                  <a:pt x="681172" y="0"/>
                </a:lnTo>
                <a:lnTo>
                  <a:pt x="681172" y="685417"/>
                </a:lnTo>
                <a:lnTo>
                  <a:pt x="0" y="685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21913" y="4184569"/>
            <a:ext cx="14997092" cy="269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75"/>
              </a:lnSpc>
            </a:pPr>
            <a:r>
              <a:rPr lang="en-US" sz="171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MERCADO LIBRE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41989" y="2595178"/>
            <a:ext cx="10004022" cy="141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2"/>
              </a:lnSpc>
            </a:pPr>
            <a:r>
              <a:rPr lang="en-US" sz="8962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Productos-anuncios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53362" y="7791517"/>
            <a:ext cx="7007879" cy="54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300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UNALM - LP 2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551596" y="101756"/>
            <a:ext cx="2654091" cy="2711789"/>
          </a:xfrm>
          <a:custGeom>
            <a:avLst/>
            <a:gdLst/>
            <a:ahLst/>
            <a:cxnLst/>
            <a:rect l="l" t="t" r="r" b="b"/>
            <a:pathLst>
              <a:path w="2654091" h="2711789">
                <a:moveTo>
                  <a:pt x="0" y="0"/>
                </a:moveTo>
                <a:lnTo>
                  <a:pt x="2654091" y="0"/>
                </a:lnTo>
                <a:lnTo>
                  <a:pt x="2654091" y="2711789"/>
                </a:lnTo>
                <a:lnTo>
                  <a:pt x="0" y="27117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8208514" y="-295301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591299" y="4977318"/>
            <a:ext cx="10914707" cy="7878434"/>
          </a:xfrm>
          <a:custGeom>
            <a:avLst/>
            <a:gdLst/>
            <a:ahLst/>
            <a:cxnLst/>
            <a:rect l="l" t="t" r="r" b="b"/>
            <a:pathLst>
              <a:path w="10914707" h="7878434">
                <a:moveTo>
                  <a:pt x="0" y="7878434"/>
                </a:moveTo>
                <a:lnTo>
                  <a:pt x="10914707" y="7878434"/>
                </a:lnTo>
                <a:lnTo>
                  <a:pt x="10914707" y="0"/>
                </a:lnTo>
                <a:lnTo>
                  <a:pt x="0" y="0"/>
                </a:lnTo>
                <a:lnTo>
                  <a:pt x="0" y="78784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628297"/>
            <a:ext cx="19612312" cy="11515676"/>
            <a:chOff x="0" y="0"/>
            <a:chExt cx="26149750" cy="15354234"/>
          </a:xfrm>
        </p:grpSpPr>
        <p:grpSp>
          <p:nvGrpSpPr>
            <p:cNvPr id="5" name="Group 5"/>
            <p:cNvGrpSpPr/>
            <p:nvPr/>
          </p:nvGrpSpPr>
          <p:grpSpPr>
            <a:xfrm rot="5400000">
              <a:off x="6510949" y="-6510949"/>
              <a:ext cx="12749052" cy="25770950"/>
              <a:chOff x="0" y="0"/>
              <a:chExt cx="881445" cy="17817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1445" cy="1781754"/>
              </a:xfrm>
              <a:custGeom>
                <a:avLst/>
                <a:gdLst/>
                <a:ahLst/>
                <a:cxnLst/>
                <a:rect l="l" t="t" r="r" b="b"/>
                <a:pathLst>
                  <a:path w="881445" h="1781754">
                    <a:moveTo>
                      <a:pt x="8488" y="0"/>
                    </a:moveTo>
                    <a:lnTo>
                      <a:pt x="872957" y="0"/>
                    </a:lnTo>
                    <a:cubicBezTo>
                      <a:pt x="877644" y="0"/>
                      <a:pt x="881445" y="3800"/>
                      <a:pt x="881445" y="8488"/>
                    </a:cubicBezTo>
                    <a:lnTo>
                      <a:pt x="881445" y="1773266"/>
                    </a:lnTo>
                    <a:cubicBezTo>
                      <a:pt x="881445" y="1777953"/>
                      <a:pt x="877644" y="1781754"/>
                      <a:pt x="872957" y="1781754"/>
                    </a:cubicBezTo>
                    <a:lnTo>
                      <a:pt x="8488" y="1781754"/>
                    </a:lnTo>
                    <a:cubicBezTo>
                      <a:pt x="3800" y="1781754"/>
                      <a:pt x="0" y="1777953"/>
                      <a:pt x="0" y="1773266"/>
                    </a:cubicBezTo>
                    <a:lnTo>
                      <a:pt x="0" y="8488"/>
                    </a:lnTo>
                    <a:cubicBezTo>
                      <a:pt x="0" y="3800"/>
                      <a:pt x="3800" y="0"/>
                      <a:pt x="8488" y="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81445" cy="1819854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715847">
              <a:off x="20435024" y="10085711"/>
              <a:ext cx="4979385" cy="4341657"/>
              <a:chOff x="0" y="0"/>
              <a:chExt cx="803220" cy="70034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8577" y="0"/>
                <a:ext cx="786067" cy="687759"/>
              </a:xfrm>
              <a:custGeom>
                <a:avLst/>
                <a:gdLst/>
                <a:ahLst/>
                <a:cxnLst/>
                <a:rect l="l" t="t" r="r" b="b"/>
                <a:pathLst>
                  <a:path w="786067" h="687759">
                    <a:moveTo>
                      <a:pt x="403844" y="681496"/>
                    </a:moveTo>
                    <a:lnTo>
                      <a:pt x="783832" y="18853"/>
                    </a:lnTo>
                    <a:cubicBezTo>
                      <a:pt x="786066" y="14957"/>
                      <a:pt x="786056" y="10165"/>
                      <a:pt x="783804" y="6279"/>
                    </a:cubicBezTo>
                    <a:cubicBezTo>
                      <a:pt x="781553" y="2393"/>
                      <a:pt x="777402" y="0"/>
                      <a:pt x="772911" y="0"/>
                    </a:cubicBezTo>
                    <a:lnTo>
                      <a:pt x="13156" y="0"/>
                    </a:lnTo>
                    <a:cubicBezTo>
                      <a:pt x="8664" y="0"/>
                      <a:pt x="4513" y="2393"/>
                      <a:pt x="2262" y="6279"/>
                    </a:cubicBezTo>
                    <a:cubicBezTo>
                      <a:pt x="10" y="10165"/>
                      <a:pt x="0" y="14957"/>
                      <a:pt x="2234" y="18853"/>
                    </a:cubicBezTo>
                    <a:lnTo>
                      <a:pt x="382222" y="681496"/>
                    </a:lnTo>
                    <a:cubicBezTo>
                      <a:pt x="384443" y="685370"/>
                      <a:pt x="388568" y="687759"/>
                      <a:pt x="393033" y="687759"/>
                    </a:cubicBezTo>
                    <a:cubicBezTo>
                      <a:pt x="397499" y="687759"/>
                      <a:pt x="401623" y="685370"/>
                      <a:pt x="403844" y="681496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25503" y="11925"/>
                <a:ext cx="552214" cy="363262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9699682" y="8368585"/>
              <a:ext cx="5231790" cy="4243701"/>
              <a:chOff x="0" y="0"/>
              <a:chExt cx="876721" cy="7111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76721" cy="711141"/>
              </a:xfrm>
              <a:custGeom>
                <a:avLst/>
                <a:gdLst/>
                <a:ahLst/>
                <a:cxnLst/>
                <a:rect l="l" t="t" r="r" b="b"/>
                <a:pathLst>
                  <a:path w="876721" h="711141">
                    <a:moveTo>
                      <a:pt x="0" y="0"/>
                    </a:moveTo>
                    <a:lnTo>
                      <a:pt x="876721" y="0"/>
                    </a:lnTo>
                    <a:lnTo>
                      <a:pt x="876721" y="711141"/>
                    </a:lnTo>
                    <a:lnTo>
                      <a:pt x="0" y="711141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76721" cy="749241"/>
              </a:xfrm>
              <a:prstGeom prst="rect">
                <a:avLst/>
              </a:prstGeom>
            </p:spPr>
            <p:txBody>
              <a:bodyPr lIns="56625" tIns="56625" rIns="56625" bIns="56625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395106" y="2209504"/>
            <a:ext cx="8508051" cy="7239296"/>
          </a:xfrm>
          <a:custGeom>
            <a:avLst/>
            <a:gdLst/>
            <a:ahLst/>
            <a:cxnLst/>
            <a:rect l="l" t="t" r="r" b="b"/>
            <a:pathLst>
              <a:path w="8508051" h="7239296">
                <a:moveTo>
                  <a:pt x="0" y="0"/>
                </a:moveTo>
                <a:lnTo>
                  <a:pt x="8508051" y="0"/>
                </a:lnTo>
                <a:lnTo>
                  <a:pt x="8508051" y="7239296"/>
                </a:lnTo>
                <a:lnTo>
                  <a:pt x="0" y="723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2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649132" y="902683"/>
            <a:ext cx="10244372" cy="204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92"/>
              </a:lnSpc>
            </a:pPr>
            <a:r>
              <a:rPr lang="en-US" sz="72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Cálculos estadísticos básicos</a:t>
            </a:r>
          </a:p>
          <a:p>
            <a:pPr algn="just">
              <a:lnSpc>
                <a:spcPts val="7992"/>
              </a:lnSpc>
            </a:pPr>
            <a:endParaRPr lang="en-US" sz="7200">
              <a:solidFill>
                <a:srgbClr val="00004D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2294512"/>
            <a:ext cx="8264405" cy="247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 calculamos algunas estadísticas básicas sobre los precios, incluyendo el promedio, mínimo y máximo. Para que finalmente, los datos procesados y las estadísticas se almacenen en un archivo JSON</a:t>
            </a:r>
          </a:p>
        </p:txBody>
      </p:sp>
      <p:sp>
        <p:nvSpPr>
          <p:cNvPr id="17" name="Freeform 17"/>
          <p:cNvSpPr/>
          <p:nvPr/>
        </p:nvSpPr>
        <p:spPr>
          <a:xfrm rot="86190">
            <a:off x="11439215" y="5440448"/>
            <a:ext cx="3673975" cy="3430575"/>
          </a:xfrm>
          <a:custGeom>
            <a:avLst/>
            <a:gdLst/>
            <a:ahLst/>
            <a:cxnLst/>
            <a:rect l="l" t="t" r="r" b="b"/>
            <a:pathLst>
              <a:path w="3673975" h="3430575">
                <a:moveTo>
                  <a:pt x="0" y="0"/>
                </a:moveTo>
                <a:lnTo>
                  <a:pt x="3673975" y="0"/>
                </a:lnTo>
                <a:lnTo>
                  <a:pt x="3673975" y="3430574"/>
                </a:lnTo>
                <a:lnTo>
                  <a:pt x="0" y="3430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69083" flipV="1">
            <a:off x="-2568500" y="5827218"/>
            <a:ext cx="9506777" cy="6862164"/>
          </a:xfrm>
          <a:custGeom>
            <a:avLst/>
            <a:gdLst/>
            <a:ahLst/>
            <a:cxnLst/>
            <a:rect l="l" t="t" r="r" b="b"/>
            <a:pathLst>
              <a:path w="9506777" h="6862164">
                <a:moveTo>
                  <a:pt x="0" y="6862164"/>
                </a:moveTo>
                <a:lnTo>
                  <a:pt x="9506777" y="6862164"/>
                </a:lnTo>
                <a:lnTo>
                  <a:pt x="9506777" y="0"/>
                </a:lnTo>
                <a:lnTo>
                  <a:pt x="0" y="0"/>
                </a:lnTo>
                <a:lnTo>
                  <a:pt x="0" y="68621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03032" flipH="1" flipV="1">
            <a:off x="10085500" y="-2813740"/>
            <a:ext cx="10646558" cy="7684879"/>
          </a:xfrm>
          <a:custGeom>
            <a:avLst/>
            <a:gdLst/>
            <a:ahLst/>
            <a:cxnLst/>
            <a:rect l="l" t="t" r="r" b="b"/>
            <a:pathLst>
              <a:path w="10646558" h="7684879">
                <a:moveTo>
                  <a:pt x="10646559" y="7684880"/>
                </a:moveTo>
                <a:lnTo>
                  <a:pt x="0" y="7684880"/>
                </a:lnTo>
                <a:lnTo>
                  <a:pt x="0" y="0"/>
                </a:lnTo>
                <a:lnTo>
                  <a:pt x="10646559" y="0"/>
                </a:lnTo>
                <a:lnTo>
                  <a:pt x="10646559" y="76848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925422" y="6790623"/>
            <a:ext cx="2929749" cy="3150267"/>
          </a:xfrm>
          <a:custGeom>
            <a:avLst/>
            <a:gdLst/>
            <a:ahLst/>
            <a:cxnLst/>
            <a:rect l="l" t="t" r="r" b="b"/>
            <a:pathLst>
              <a:path w="2929749" h="3150267">
                <a:moveTo>
                  <a:pt x="2929749" y="0"/>
                </a:moveTo>
                <a:lnTo>
                  <a:pt x="0" y="0"/>
                </a:lnTo>
                <a:lnTo>
                  <a:pt x="0" y="3150267"/>
                </a:lnTo>
                <a:lnTo>
                  <a:pt x="2929749" y="3150267"/>
                </a:lnTo>
                <a:lnTo>
                  <a:pt x="292974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5209" y="441687"/>
            <a:ext cx="2654091" cy="2711789"/>
          </a:xfrm>
          <a:custGeom>
            <a:avLst/>
            <a:gdLst/>
            <a:ahLst/>
            <a:cxnLst/>
            <a:rect l="l" t="t" r="r" b="b"/>
            <a:pathLst>
              <a:path w="2654091" h="2711789">
                <a:moveTo>
                  <a:pt x="0" y="0"/>
                </a:moveTo>
                <a:lnTo>
                  <a:pt x="2654091" y="0"/>
                </a:lnTo>
                <a:lnTo>
                  <a:pt x="2654091" y="2711788"/>
                </a:lnTo>
                <a:lnTo>
                  <a:pt x="0" y="2711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32760" y="2835784"/>
            <a:ext cx="10345359" cy="6422516"/>
          </a:xfrm>
          <a:custGeom>
            <a:avLst/>
            <a:gdLst/>
            <a:ahLst/>
            <a:cxnLst/>
            <a:rect l="l" t="t" r="r" b="b"/>
            <a:pathLst>
              <a:path w="10345359" h="6422516">
                <a:moveTo>
                  <a:pt x="0" y="0"/>
                </a:moveTo>
                <a:lnTo>
                  <a:pt x="10345359" y="0"/>
                </a:lnTo>
                <a:lnTo>
                  <a:pt x="10345359" y="6422516"/>
                </a:lnTo>
                <a:lnTo>
                  <a:pt x="0" y="6422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6584" y="977115"/>
            <a:ext cx="10555164" cy="157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2"/>
              </a:lnSpc>
            </a:pPr>
            <a:r>
              <a:rPr lang="en-US" sz="1093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Accediendo a la api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2493" flipH="1">
            <a:off x="-6041767" y="-288912"/>
            <a:ext cx="12782021" cy="9226295"/>
          </a:xfrm>
          <a:custGeom>
            <a:avLst/>
            <a:gdLst/>
            <a:ahLst/>
            <a:cxnLst/>
            <a:rect l="l" t="t" r="r" b="b"/>
            <a:pathLst>
              <a:path w="12782021" h="9226295">
                <a:moveTo>
                  <a:pt x="12782022" y="0"/>
                </a:moveTo>
                <a:lnTo>
                  <a:pt x="0" y="0"/>
                </a:lnTo>
                <a:lnTo>
                  <a:pt x="0" y="9226295"/>
                </a:lnTo>
                <a:lnTo>
                  <a:pt x="12782022" y="9226295"/>
                </a:lnTo>
                <a:lnTo>
                  <a:pt x="12782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90140" y="1028700"/>
            <a:ext cx="8957575" cy="3377351"/>
            <a:chOff x="0" y="0"/>
            <a:chExt cx="11943433" cy="4503135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115106" y="-4115106"/>
              <a:ext cx="3713221" cy="11943433"/>
              <a:chOff x="0" y="0"/>
              <a:chExt cx="2277417" cy="732522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455" y="0"/>
                <a:ext cx="2276507" cy="7325225"/>
              </a:xfrm>
              <a:custGeom>
                <a:avLst/>
                <a:gdLst/>
                <a:ahLst/>
                <a:cxnLst/>
                <a:rect l="l" t="t" r="r" b="b"/>
                <a:pathLst>
                  <a:path w="2276507" h="7325225">
                    <a:moveTo>
                      <a:pt x="224985" y="7325225"/>
                    </a:moveTo>
                    <a:lnTo>
                      <a:pt x="2051522" y="7325225"/>
                    </a:lnTo>
                    <a:cubicBezTo>
                      <a:pt x="2063903" y="7325225"/>
                      <a:pt x="2074035" y="7315371"/>
                      <a:pt x="2074378" y="7302994"/>
                    </a:cubicBezTo>
                    <a:lnTo>
                      <a:pt x="2276345" y="22231"/>
                    </a:lnTo>
                    <a:cubicBezTo>
                      <a:pt x="2276507" y="16392"/>
                      <a:pt x="2274301" y="10736"/>
                      <a:pt x="2270228" y="6549"/>
                    </a:cubicBezTo>
                    <a:cubicBezTo>
                      <a:pt x="2266156" y="2362"/>
                      <a:pt x="2260563" y="0"/>
                      <a:pt x="2254722" y="0"/>
                    </a:cubicBezTo>
                    <a:lnTo>
                      <a:pt x="21785" y="0"/>
                    </a:lnTo>
                    <a:cubicBezTo>
                      <a:pt x="15944" y="0"/>
                      <a:pt x="10351" y="2362"/>
                      <a:pt x="6278" y="6549"/>
                    </a:cubicBezTo>
                    <a:cubicBezTo>
                      <a:pt x="2206" y="10736"/>
                      <a:pt x="0" y="16392"/>
                      <a:pt x="162" y="22231"/>
                    </a:cubicBezTo>
                    <a:lnTo>
                      <a:pt x="202128" y="7302994"/>
                    </a:lnTo>
                    <a:cubicBezTo>
                      <a:pt x="202472" y="7315371"/>
                      <a:pt x="212603" y="7325225"/>
                      <a:pt x="224985" y="7325225"/>
                    </a:cubicBezTo>
                    <a:close/>
                  </a:path>
                </a:pathLst>
              </a:custGeom>
              <a:solidFill>
                <a:srgbClr val="FFFBFB"/>
              </a:solidFill>
              <a:ln w="76200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-19050"/>
                <a:ext cx="2023417" cy="7344275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1517175">
              <a:off x="10041342" y="2669382"/>
              <a:ext cx="1641561" cy="1557793"/>
              <a:chOff x="0" y="0"/>
              <a:chExt cx="759391" cy="7206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0804" y="0"/>
                <a:ext cx="717784" cy="686489"/>
              </a:xfrm>
              <a:custGeom>
                <a:avLst/>
                <a:gdLst/>
                <a:ahLst/>
                <a:cxnLst/>
                <a:rect l="l" t="t" r="r" b="b"/>
                <a:pathLst>
                  <a:path w="717784" h="686489">
                    <a:moveTo>
                      <a:pt x="385272" y="670570"/>
                    </a:moveTo>
                    <a:lnTo>
                      <a:pt x="712206" y="50070"/>
                    </a:lnTo>
                    <a:cubicBezTo>
                      <a:pt x="717783" y="39484"/>
                      <a:pt x="717414" y="26751"/>
                      <a:pt x="711232" y="16507"/>
                    </a:cubicBezTo>
                    <a:cubicBezTo>
                      <a:pt x="705050" y="6262"/>
                      <a:pt x="693958" y="0"/>
                      <a:pt x="681992" y="0"/>
                    </a:cubicBezTo>
                    <a:lnTo>
                      <a:pt x="35790" y="0"/>
                    </a:lnTo>
                    <a:cubicBezTo>
                      <a:pt x="23825" y="0"/>
                      <a:pt x="12733" y="6262"/>
                      <a:pt x="6551" y="16507"/>
                    </a:cubicBezTo>
                    <a:cubicBezTo>
                      <a:pt x="369" y="26751"/>
                      <a:pt x="0" y="39484"/>
                      <a:pt x="5577" y="50070"/>
                    </a:cubicBezTo>
                    <a:lnTo>
                      <a:pt x="332510" y="670570"/>
                    </a:lnTo>
                    <a:cubicBezTo>
                      <a:pt x="337669" y="680361"/>
                      <a:pt x="347825" y="686489"/>
                      <a:pt x="358891" y="686489"/>
                    </a:cubicBezTo>
                    <a:cubicBezTo>
                      <a:pt x="369958" y="686489"/>
                      <a:pt x="380114" y="680361"/>
                      <a:pt x="385272" y="67057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18655" y="32424"/>
                <a:ext cx="522081" cy="353633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81086">
              <a:off x="9793369" y="2400340"/>
              <a:ext cx="1674297" cy="914554"/>
              <a:chOff x="0" y="0"/>
              <a:chExt cx="557158" cy="3043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7158" cy="304337"/>
              </a:xfrm>
              <a:custGeom>
                <a:avLst/>
                <a:gdLst/>
                <a:ahLst/>
                <a:cxnLst/>
                <a:rect l="l" t="t" r="r" b="b"/>
                <a:pathLst>
                  <a:path w="557158" h="304337">
                    <a:moveTo>
                      <a:pt x="0" y="0"/>
                    </a:moveTo>
                    <a:lnTo>
                      <a:pt x="557158" y="0"/>
                    </a:lnTo>
                    <a:lnTo>
                      <a:pt x="557158" y="304337"/>
                    </a:lnTo>
                    <a:lnTo>
                      <a:pt x="0" y="304337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557158" cy="323387"/>
              </a:xfrm>
              <a:prstGeom prst="rect">
                <a:avLst/>
              </a:prstGeom>
            </p:spPr>
            <p:txBody>
              <a:bodyPr lIns="41032" tIns="41032" rIns="41032" bIns="41032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028700" y="4806101"/>
            <a:ext cx="716298" cy="715402"/>
          </a:xfrm>
          <a:custGeom>
            <a:avLst/>
            <a:gdLst/>
            <a:ahLst/>
            <a:cxnLst/>
            <a:rect l="l" t="t" r="r" b="b"/>
            <a:pathLst>
              <a:path w="716298" h="715402">
                <a:moveTo>
                  <a:pt x="0" y="0"/>
                </a:moveTo>
                <a:lnTo>
                  <a:pt x="716298" y="0"/>
                </a:lnTo>
                <a:lnTo>
                  <a:pt x="716298" y="715402"/>
                </a:lnTo>
                <a:lnTo>
                  <a:pt x="0" y="71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95928" y="4686721"/>
            <a:ext cx="716298" cy="715402"/>
          </a:xfrm>
          <a:custGeom>
            <a:avLst/>
            <a:gdLst/>
            <a:ahLst/>
            <a:cxnLst/>
            <a:rect l="l" t="t" r="r" b="b"/>
            <a:pathLst>
              <a:path w="716298" h="715402">
                <a:moveTo>
                  <a:pt x="0" y="0"/>
                </a:moveTo>
                <a:lnTo>
                  <a:pt x="716297" y="0"/>
                </a:lnTo>
                <a:lnTo>
                  <a:pt x="716297" y="715402"/>
                </a:lnTo>
                <a:lnTo>
                  <a:pt x="0" y="71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76365" y="1028700"/>
            <a:ext cx="4304164" cy="2862269"/>
          </a:xfrm>
          <a:custGeom>
            <a:avLst/>
            <a:gdLst/>
            <a:ahLst/>
            <a:cxnLst/>
            <a:rect l="l" t="t" r="r" b="b"/>
            <a:pathLst>
              <a:path w="4304164" h="2862269">
                <a:moveTo>
                  <a:pt x="0" y="0"/>
                </a:moveTo>
                <a:lnTo>
                  <a:pt x="4304163" y="0"/>
                </a:lnTo>
                <a:lnTo>
                  <a:pt x="4304163" y="2862269"/>
                </a:lnTo>
                <a:lnTo>
                  <a:pt x="0" y="286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6526101"/>
            <a:ext cx="7757130" cy="1683684"/>
          </a:xfrm>
          <a:custGeom>
            <a:avLst/>
            <a:gdLst/>
            <a:ahLst/>
            <a:cxnLst/>
            <a:rect l="l" t="t" r="r" b="b"/>
            <a:pathLst>
              <a:path w="7757130" h="1683684">
                <a:moveTo>
                  <a:pt x="0" y="0"/>
                </a:moveTo>
                <a:lnTo>
                  <a:pt x="7757130" y="0"/>
                </a:lnTo>
                <a:lnTo>
                  <a:pt x="7757130" y="1683684"/>
                </a:lnTo>
                <a:lnTo>
                  <a:pt x="0" y="1683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48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52561" y="5678348"/>
            <a:ext cx="7306739" cy="4472691"/>
          </a:xfrm>
          <a:custGeom>
            <a:avLst/>
            <a:gdLst/>
            <a:ahLst/>
            <a:cxnLst/>
            <a:rect l="l" t="t" r="r" b="b"/>
            <a:pathLst>
              <a:path w="7306739" h="4472691">
                <a:moveTo>
                  <a:pt x="0" y="0"/>
                </a:moveTo>
                <a:lnTo>
                  <a:pt x="7306739" y="0"/>
                </a:lnTo>
                <a:lnTo>
                  <a:pt x="7306739" y="4472691"/>
                </a:lnTo>
                <a:lnTo>
                  <a:pt x="0" y="4472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23702" y="1329880"/>
            <a:ext cx="9690452" cy="223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7108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ALMACENAMOS DATOS EN CSV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6365" y="4923968"/>
            <a:ext cx="6753255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9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Nombramos el archivo y definimos los nombres de los campos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40800" y="4784546"/>
            <a:ext cx="6050757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Colocamos los datos en el csv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6389" y="2686258"/>
            <a:ext cx="13145547" cy="5611941"/>
          </a:xfrm>
          <a:custGeom>
            <a:avLst/>
            <a:gdLst/>
            <a:ahLst/>
            <a:cxnLst/>
            <a:rect l="l" t="t" r="r" b="b"/>
            <a:pathLst>
              <a:path w="13145547" h="5611941">
                <a:moveTo>
                  <a:pt x="0" y="0"/>
                </a:moveTo>
                <a:lnTo>
                  <a:pt x="13145547" y="0"/>
                </a:lnTo>
                <a:lnTo>
                  <a:pt x="13145547" y="5611941"/>
                </a:lnTo>
                <a:lnTo>
                  <a:pt x="0" y="561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2458" y="471191"/>
            <a:ext cx="10575690" cy="107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684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MOSTRAMOS LOS DATOS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45989" y="1793651"/>
            <a:ext cx="1023355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Utilizamos la librería pandas para leer el csv.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2493" flipH="1">
            <a:off x="-6041767" y="-288912"/>
            <a:ext cx="12782021" cy="9226295"/>
          </a:xfrm>
          <a:custGeom>
            <a:avLst/>
            <a:gdLst/>
            <a:ahLst/>
            <a:cxnLst/>
            <a:rect l="l" t="t" r="r" b="b"/>
            <a:pathLst>
              <a:path w="12782021" h="9226295">
                <a:moveTo>
                  <a:pt x="12782022" y="0"/>
                </a:moveTo>
                <a:lnTo>
                  <a:pt x="0" y="0"/>
                </a:lnTo>
                <a:lnTo>
                  <a:pt x="0" y="9226295"/>
                </a:lnTo>
                <a:lnTo>
                  <a:pt x="12782022" y="9226295"/>
                </a:lnTo>
                <a:lnTo>
                  <a:pt x="12782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54196" y="516675"/>
            <a:ext cx="9667187" cy="3644902"/>
            <a:chOff x="0" y="0"/>
            <a:chExt cx="12889582" cy="4859869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441102" y="-4441102"/>
              <a:ext cx="4007379" cy="12889582"/>
              <a:chOff x="0" y="0"/>
              <a:chExt cx="2277417" cy="732522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455" y="0"/>
                <a:ext cx="2276507" cy="7325225"/>
              </a:xfrm>
              <a:custGeom>
                <a:avLst/>
                <a:gdLst/>
                <a:ahLst/>
                <a:cxnLst/>
                <a:rect l="l" t="t" r="r" b="b"/>
                <a:pathLst>
                  <a:path w="2276507" h="7325225">
                    <a:moveTo>
                      <a:pt x="224985" y="7325225"/>
                    </a:moveTo>
                    <a:lnTo>
                      <a:pt x="2051522" y="7325225"/>
                    </a:lnTo>
                    <a:cubicBezTo>
                      <a:pt x="2063903" y="7325225"/>
                      <a:pt x="2074035" y="7315371"/>
                      <a:pt x="2074378" y="7302994"/>
                    </a:cubicBezTo>
                    <a:lnTo>
                      <a:pt x="2276345" y="22231"/>
                    </a:lnTo>
                    <a:cubicBezTo>
                      <a:pt x="2276507" y="16392"/>
                      <a:pt x="2274301" y="10736"/>
                      <a:pt x="2270228" y="6549"/>
                    </a:cubicBezTo>
                    <a:cubicBezTo>
                      <a:pt x="2266156" y="2362"/>
                      <a:pt x="2260563" y="0"/>
                      <a:pt x="2254722" y="0"/>
                    </a:cubicBezTo>
                    <a:lnTo>
                      <a:pt x="21785" y="0"/>
                    </a:lnTo>
                    <a:cubicBezTo>
                      <a:pt x="15944" y="0"/>
                      <a:pt x="10351" y="2362"/>
                      <a:pt x="6278" y="6549"/>
                    </a:cubicBezTo>
                    <a:cubicBezTo>
                      <a:pt x="2206" y="10736"/>
                      <a:pt x="0" y="16392"/>
                      <a:pt x="162" y="22231"/>
                    </a:cubicBezTo>
                    <a:lnTo>
                      <a:pt x="202128" y="7302994"/>
                    </a:lnTo>
                    <a:cubicBezTo>
                      <a:pt x="202472" y="7315371"/>
                      <a:pt x="212603" y="7325225"/>
                      <a:pt x="224985" y="7325225"/>
                    </a:cubicBezTo>
                    <a:close/>
                  </a:path>
                </a:pathLst>
              </a:custGeom>
              <a:solidFill>
                <a:srgbClr val="FFFBFB"/>
              </a:solidFill>
              <a:ln w="76200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-19050"/>
                <a:ext cx="2023417" cy="7344275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1517175">
              <a:off x="10836809" y="2880848"/>
              <a:ext cx="1771604" cy="1681201"/>
              <a:chOff x="0" y="0"/>
              <a:chExt cx="759391" cy="7206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0804" y="0"/>
                <a:ext cx="717784" cy="686489"/>
              </a:xfrm>
              <a:custGeom>
                <a:avLst/>
                <a:gdLst/>
                <a:ahLst/>
                <a:cxnLst/>
                <a:rect l="l" t="t" r="r" b="b"/>
                <a:pathLst>
                  <a:path w="717784" h="686489">
                    <a:moveTo>
                      <a:pt x="385272" y="670570"/>
                    </a:moveTo>
                    <a:lnTo>
                      <a:pt x="712206" y="50070"/>
                    </a:lnTo>
                    <a:cubicBezTo>
                      <a:pt x="717783" y="39484"/>
                      <a:pt x="717414" y="26751"/>
                      <a:pt x="711232" y="16507"/>
                    </a:cubicBezTo>
                    <a:cubicBezTo>
                      <a:pt x="705050" y="6262"/>
                      <a:pt x="693958" y="0"/>
                      <a:pt x="681992" y="0"/>
                    </a:cubicBezTo>
                    <a:lnTo>
                      <a:pt x="35790" y="0"/>
                    </a:lnTo>
                    <a:cubicBezTo>
                      <a:pt x="23825" y="0"/>
                      <a:pt x="12733" y="6262"/>
                      <a:pt x="6551" y="16507"/>
                    </a:cubicBezTo>
                    <a:cubicBezTo>
                      <a:pt x="369" y="26751"/>
                      <a:pt x="0" y="39484"/>
                      <a:pt x="5577" y="50070"/>
                    </a:cubicBezTo>
                    <a:lnTo>
                      <a:pt x="332510" y="670570"/>
                    </a:lnTo>
                    <a:cubicBezTo>
                      <a:pt x="337669" y="680361"/>
                      <a:pt x="347825" y="686489"/>
                      <a:pt x="358891" y="686489"/>
                    </a:cubicBezTo>
                    <a:cubicBezTo>
                      <a:pt x="369958" y="686489"/>
                      <a:pt x="380114" y="680361"/>
                      <a:pt x="385272" y="67057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18655" y="32424"/>
                <a:ext cx="522081" cy="353633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81086">
              <a:off x="10569192" y="2590493"/>
              <a:ext cx="1806933" cy="987005"/>
              <a:chOff x="0" y="0"/>
              <a:chExt cx="557158" cy="3043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7158" cy="304337"/>
              </a:xfrm>
              <a:custGeom>
                <a:avLst/>
                <a:gdLst/>
                <a:ahLst/>
                <a:cxnLst/>
                <a:rect l="l" t="t" r="r" b="b"/>
                <a:pathLst>
                  <a:path w="557158" h="304337">
                    <a:moveTo>
                      <a:pt x="0" y="0"/>
                    </a:moveTo>
                    <a:lnTo>
                      <a:pt x="557158" y="0"/>
                    </a:lnTo>
                    <a:lnTo>
                      <a:pt x="557158" y="304337"/>
                    </a:lnTo>
                    <a:lnTo>
                      <a:pt x="0" y="304337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557158" cy="323387"/>
              </a:xfrm>
              <a:prstGeom prst="rect">
                <a:avLst/>
              </a:prstGeom>
            </p:spPr>
            <p:txBody>
              <a:bodyPr lIns="41032" tIns="41032" rIns="41032" bIns="41032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028700" y="4806101"/>
            <a:ext cx="716298" cy="715402"/>
          </a:xfrm>
          <a:custGeom>
            <a:avLst/>
            <a:gdLst/>
            <a:ahLst/>
            <a:cxnLst/>
            <a:rect l="l" t="t" r="r" b="b"/>
            <a:pathLst>
              <a:path w="716298" h="715402">
                <a:moveTo>
                  <a:pt x="0" y="0"/>
                </a:moveTo>
                <a:lnTo>
                  <a:pt x="716298" y="0"/>
                </a:lnTo>
                <a:lnTo>
                  <a:pt x="716298" y="715402"/>
                </a:lnTo>
                <a:lnTo>
                  <a:pt x="0" y="71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6365" y="1028700"/>
            <a:ext cx="4304164" cy="2862269"/>
          </a:xfrm>
          <a:custGeom>
            <a:avLst/>
            <a:gdLst/>
            <a:ahLst/>
            <a:cxnLst/>
            <a:rect l="l" t="t" r="r" b="b"/>
            <a:pathLst>
              <a:path w="4304164" h="2862269">
                <a:moveTo>
                  <a:pt x="0" y="0"/>
                </a:moveTo>
                <a:lnTo>
                  <a:pt x="4304163" y="0"/>
                </a:lnTo>
                <a:lnTo>
                  <a:pt x="4304163" y="2862269"/>
                </a:lnTo>
                <a:lnTo>
                  <a:pt x="0" y="286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44000" y="3890969"/>
            <a:ext cx="8218577" cy="6125423"/>
          </a:xfrm>
          <a:custGeom>
            <a:avLst/>
            <a:gdLst/>
            <a:ahLst/>
            <a:cxnLst/>
            <a:rect l="l" t="t" r="r" b="b"/>
            <a:pathLst>
              <a:path w="8218577" h="6125423">
                <a:moveTo>
                  <a:pt x="0" y="0"/>
                </a:moveTo>
                <a:lnTo>
                  <a:pt x="8218577" y="0"/>
                </a:lnTo>
                <a:lnTo>
                  <a:pt x="8218577" y="6125422"/>
                </a:lnTo>
                <a:lnTo>
                  <a:pt x="0" y="612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254196" y="969231"/>
            <a:ext cx="9690452" cy="3355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7108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RAZÓN ENTRE IMPRESIONES Y VISTAS</a:t>
            </a:r>
          </a:p>
          <a:p>
            <a:pPr algn="ctr">
              <a:lnSpc>
                <a:spcPts val="8885"/>
              </a:lnSpc>
            </a:pPr>
            <a:endParaRPr lang="en-US" sz="7108">
              <a:solidFill>
                <a:srgbClr val="00004D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49271" y="4923968"/>
            <a:ext cx="6480349" cy="250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39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Evaluamos la relación entre el número de impresiones y el número de vistas para determinar la efectividad de las campañas publicitarias.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11602" y="3810057"/>
            <a:ext cx="6730147" cy="4600974"/>
          </a:xfrm>
          <a:custGeom>
            <a:avLst/>
            <a:gdLst/>
            <a:ahLst/>
            <a:cxnLst/>
            <a:rect l="l" t="t" r="r" b="b"/>
            <a:pathLst>
              <a:path w="6730147" h="4600974">
                <a:moveTo>
                  <a:pt x="0" y="0"/>
                </a:moveTo>
                <a:lnTo>
                  <a:pt x="6730146" y="0"/>
                </a:lnTo>
                <a:lnTo>
                  <a:pt x="6730146" y="4600974"/>
                </a:lnTo>
                <a:lnTo>
                  <a:pt x="0" y="460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0" r="-9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502" y="2987461"/>
            <a:ext cx="8198621" cy="6246166"/>
          </a:xfrm>
          <a:custGeom>
            <a:avLst/>
            <a:gdLst/>
            <a:ahLst/>
            <a:cxnLst/>
            <a:rect l="l" t="t" r="r" b="b"/>
            <a:pathLst>
              <a:path w="8198621" h="6246166">
                <a:moveTo>
                  <a:pt x="0" y="0"/>
                </a:moveTo>
                <a:lnTo>
                  <a:pt x="8198620" y="0"/>
                </a:lnTo>
                <a:lnTo>
                  <a:pt x="8198620" y="6246166"/>
                </a:lnTo>
                <a:lnTo>
                  <a:pt x="0" y="6246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8462184" y="4978612"/>
            <a:ext cx="2587272" cy="2263863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8B5A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51320" y="247904"/>
            <a:ext cx="15093152" cy="21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684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MOSTRAMOS LA RELACION MEDIANTE ESTA ESTE GRAFICO Y ADICIONAMOS LOS DATOS </a:t>
            </a:r>
          </a:p>
        </p:txBody>
      </p:sp>
      <p:sp>
        <p:nvSpPr>
          <p:cNvPr id="8" name="Freeform 8"/>
          <p:cNvSpPr/>
          <p:nvPr/>
        </p:nvSpPr>
        <p:spPr>
          <a:xfrm>
            <a:off x="229925" y="604296"/>
            <a:ext cx="2121395" cy="2073663"/>
          </a:xfrm>
          <a:custGeom>
            <a:avLst/>
            <a:gdLst/>
            <a:ahLst/>
            <a:cxnLst/>
            <a:rect l="l" t="t" r="r" b="b"/>
            <a:pathLst>
              <a:path w="2121395" h="2073663">
                <a:moveTo>
                  <a:pt x="0" y="0"/>
                </a:moveTo>
                <a:lnTo>
                  <a:pt x="2121395" y="0"/>
                </a:lnTo>
                <a:lnTo>
                  <a:pt x="2121395" y="2073663"/>
                </a:lnTo>
                <a:lnTo>
                  <a:pt x="0" y="2073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62493" flipH="1">
            <a:off x="-6041767" y="-288912"/>
            <a:ext cx="12782021" cy="9226295"/>
          </a:xfrm>
          <a:custGeom>
            <a:avLst/>
            <a:gdLst/>
            <a:ahLst/>
            <a:cxnLst/>
            <a:rect l="l" t="t" r="r" b="b"/>
            <a:pathLst>
              <a:path w="12782021" h="9226295">
                <a:moveTo>
                  <a:pt x="12782022" y="0"/>
                </a:moveTo>
                <a:lnTo>
                  <a:pt x="0" y="0"/>
                </a:lnTo>
                <a:lnTo>
                  <a:pt x="0" y="9226295"/>
                </a:lnTo>
                <a:lnTo>
                  <a:pt x="12782022" y="9226295"/>
                </a:lnTo>
                <a:lnTo>
                  <a:pt x="12782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03812" y="268579"/>
            <a:ext cx="8522353" cy="3213256"/>
            <a:chOff x="0" y="0"/>
            <a:chExt cx="11363138" cy="4284341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3915166" y="-3915166"/>
              <a:ext cx="3532806" cy="11363138"/>
              <a:chOff x="0" y="0"/>
              <a:chExt cx="2277417" cy="732522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455" y="0"/>
                <a:ext cx="2276507" cy="7325225"/>
              </a:xfrm>
              <a:custGeom>
                <a:avLst/>
                <a:gdLst/>
                <a:ahLst/>
                <a:cxnLst/>
                <a:rect l="l" t="t" r="r" b="b"/>
                <a:pathLst>
                  <a:path w="2276507" h="7325225">
                    <a:moveTo>
                      <a:pt x="224985" y="7325225"/>
                    </a:moveTo>
                    <a:lnTo>
                      <a:pt x="2051522" y="7325225"/>
                    </a:lnTo>
                    <a:cubicBezTo>
                      <a:pt x="2063903" y="7325225"/>
                      <a:pt x="2074035" y="7315371"/>
                      <a:pt x="2074378" y="7302994"/>
                    </a:cubicBezTo>
                    <a:lnTo>
                      <a:pt x="2276345" y="22231"/>
                    </a:lnTo>
                    <a:cubicBezTo>
                      <a:pt x="2276507" y="16392"/>
                      <a:pt x="2274301" y="10736"/>
                      <a:pt x="2270228" y="6549"/>
                    </a:cubicBezTo>
                    <a:cubicBezTo>
                      <a:pt x="2266156" y="2362"/>
                      <a:pt x="2260563" y="0"/>
                      <a:pt x="2254722" y="0"/>
                    </a:cubicBezTo>
                    <a:lnTo>
                      <a:pt x="21785" y="0"/>
                    </a:lnTo>
                    <a:cubicBezTo>
                      <a:pt x="15944" y="0"/>
                      <a:pt x="10351" y="2362"/>
                      <a:pt x="6278" y="6549"/>
                    </a:cubicBezTo>
                    <a:cubicBezTo>
                      <a:pt x="2206" y="10736"/>
                      <a:pt x="0" y="16392"/>
                      <a:pt x="162" y="22231"/>
                    </a:cubicBezTo>
                    <a:lnTo>
                      <a:pt x="202128" y="7302994"/>
                    </a:lnTo>
                    <a:cubicBezTo>
                      <a:pt x="202472" y="7315371"/>
                      <a:pt x="212603" y="7325225"/>
                      <a:pt x="224985" y="7325225"/>
                    </a:cubicBezTo>
                    <a:close/>
                  </a:path>
                </a:pathLst>
              </a:custGeom>
              <a:solidFill>
                <a:srgbClr val="FFFBFB"/>
              </a:solidFill>
              <a:ln w="76200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-19050"/>
                <a:ext cx="2023417" cy="7344275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1517175">
              <a:off x="9553464" y="2539685"/>
              <a:ext cx="1561803" cy="1482105"/>
              <a:chOff x="0" y="0"/>
              <a:chExt cx="759391" cy="7206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0804" y="0"/>
                <a:ext cx="717784" cy="686489"/>
              </a:xfrm>
              <a:custGeom>
                <a:avLst/>
                <a:gdLst/>
                <a:ahLst/>
                <a:cxnLst/>
                <a:rect l="l" t="t" r="r" b="b"/>
                <a:pathLst>
                  <a:path w="717784" h="686489">
                    <a:moveTo>
                      <a:pt x="385272" y="670570"/>
                    </a:moveTo>
                    <a:lnTo>
                      <a:pt x="712206" y="50070"/>
                    </a:lnTo>
                    <a:cubicBezTo>
                      <a:pt x="717783" y="39484"/>
                      <a:pt x="717414" y="26751"/>
                      <a:pt x="711232" y="16507"/>
                    </a:cubicBezTo>
                    <a:cubicBezTo>
                      <a:pt x="705050" y="6262"/>
                      <a:pt x="693958" y="0"/>
                      <a:pt x="681992" y="0"/>
                    </a:cubicBezTo>
                    <a:lnTo>
                      <a:pt x="35790" y="0"/>
                    </a:lnTo>
                    <a:cubicBezTo>
                      <a:pt x="23825" y="0"/>
                      <a:pt x="12733" y="6262"/>
                      <a:pt x="6551" y="16507"/>
                    </a:cubicBezTo>
                    <a:cubicBezTo>
                      <a:pt x="369" y="26751"/>
                      <a:pt x="0" y="39484"/>
                      <a:pt x="5577" y="50070"/>
                    </a:cubicBezTo>
                    <a:lnTo>
                      <a:pt x="332510" y="670570"/>
                    </a:lnTo>
                    <a:cubicBezTo>
                      <a:pt x="337669" y="680361"/>
                      <a:pt x="347825" y="686489"/>
                      <a:pt x="358891" y="686489"/>
                    </a:cubicBezTo>
                    <a:cubicBezTo>
                      <a:pt x="369958" y="686489"/>
                      <a:pt x="380114" y="680361"/>
                      <a:pt x="385272" y="67057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18655" y="32424"/>
                <a:ext cx="522081" cy="353633"/>
              </a:xfrm>
              <a:prstGeom prst="rect">
                <a:avLst/>
              </a:prstGeom>
            </p:spPr>
            <p:txBody>
              <a:bodyPr lIns="20516" tIns="20516" rIns="20516" bIns="20516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81086">
              <a:off x="9317539" y="2283715"/>
              <a:ext cx="1592948" cy="870119"/>
              <a:chOff x="0" y="0"/>
              <a:chExt cx="557158" cy="3043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7158" cy="304337"/>
              </a:xfrm>
              <a:custGeom>
                <a:avLst/>
                <a:gdLst/>
                <a:ahLst/>
                <a:cxnLst/>
                <a:rect l="l" t="t" r="r" b="b"/>
                <a:pathLst>
                  <a:path w="557158" h="304337">
                    <a:moveTo>
                      <a:pt x="0" y="0"/>
                    </a:moveTo>
                    <a:lnTo>
                      <a:pt x="557158" y="0"/>
                    </a:lnTo>
                    <a:lnTo>
                      <a:pt x="557158" y="304337"/>
                    </a:lnTo>
                    <a:lnTo>
                      <a:pt x="0" y="304337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557158" cy="323387"/>
              </a:xfrm>
              <a:prstGeom prst="rect">
                <a:avLst/>
              </a:prstGeom>
            </p:spPr>
            <p:txBody>
              <a:bodyPr lIns="41032" tIns="41032" rIns="41032" bIns="41032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028700" y="4806101"/>
            <a:ext cx="716298" cy="715402"/>
          </a:xfrm>
          <a:custGeom>
            <a:avLst/>
            <a:gdLst/>
            <a:ahLst/>
            <a:cxnLst/>
            <a:rect l="l" t="t" r="r" b="b"/>
            <a:pathLst>
              <a:path w="716298" h="715402">
                <a:moveTo>
                  <a:pt x="0" y="0"/>
                </a:moveTo>
                <a:lnTo>
                  <a:pt x="716298" y="0"/>
                </a:lnTo>
                <a:lnTo>
                  <a:pt x="716298" y="715402"/>
                </a:lnTo>
                <a:lnTo>
                  <a:pt x="0" y="71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6365" y="1028700"/>
            <a:ext cx="4304164" cy="2862269"/>
          </a:xfrm>
          <a:custGeom>
            <a:avLst/>
            <a:gdLst/>
            <a:ahLst/>
            <a:cxnLst/>
            <a:rect l="l" t="t" r="r" b="b"/>
            <a:pathLst>
              <a:path w="4304164" h="2862269">
                <a:moveTo>
                  <a:pt x="0" y="0"/>
                </a:moveTo>
                <a:lnTo>
                  <a:pt x="4304163" y="0"/>
                </a:lnTo>
                <a:lnTo>
                  <a:pt x="4304163" y="2862269"/>
                </a:lnTo>
                <a:lnTo>
                  <a:pt x="0" y="286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517412" y="3481835"/>
            <a:ext cx="7741888" cy="6323757"/>
          </a:xfrm>
          <a:custGeom>
            <a:avLst/>
            <a:gdLst/>
            <a:ahLst/>
            <a:cxnLst/>
            <a:rect l="l" t="t" r="r" b="b"/>
            <a:pathLst>
              <a:path w="7741888" h="6323757">
                <a:moveTo>
                  <a:pt x="0" y="0"/>
                </a:moveTo>
                <a:lnTo>
                  <a:pt x="7741888" y="0"/>
                </a:lnTo>
                <a:lnTo>
                  <a:pt x="7741888" y="6323756"/>
                </a:lnTo>
                <a:lnTo>
                  <a:pt x="0" y="632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70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254196" y="969231"/>
            <a:ext cx="9371969" cy="215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3"/>
              </a:lnSpc>
            </a:pPr>
            <a:r>
              <a:rPr lang="en-US" sz="687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ANÁLISIS TEMPORAL</a:t>
            </a:r>
          </a:p>
          <a:p>
            <a:pPr algn="ctr">
              <a:lnSpc>
                <a:spcPts val="8593"/>
              </a:lnSpc>
            </a:pPr>
            <a:endParaRPr lang="en-US" sz="6875">
              <a:solidFill>
                <a:srgbClr val="00004D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49271" y="4933493"/>
            <a:ext cx="6608326" cy="305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7"/>
              </a:lnSpc>
            </a:pPr>
            <a:r>
              <a:rPr lang="en-US" sz="3977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Este análisis nos ayudará a ver cómo evoluciona el rendimiento a lo largo de diferentes campañas en el tiempo, y para ello usaremos un gráfico de líneas</a:t>
            </a:r>
          </a:p>
          <a:p>
            <a:pPr algn="just">
              <a:lnSpc>
                <a:spcPts val="3977"/>
              </a:lnSpc>
            </a:pPr>
            <a:endParaRPr lang="en-US" sz="3977">
              <a:solidFill>
                <a:srgbClr val="00004D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1341" y="3373083"/>
            <a:ext cx="11499989" cy="6075717"/>
          </a:xfrm>
          <a:custGeom>
            <a:avLst/>
            <a:gdLst/>
            <a:ahLst/>
            <a:cxnLst/>
            <a:rect l="l" t="t" r="r" b="b"/>
            <a:pathLst>
              <a:path w="11499989" h="6075717">
                <a:moveTo>
                  <a:pt x="0" y="0"/>
                </a:moveTo>
                <a:lnTo>
                  <a:pt x="11499989" y="0"/>
                </a:lnTo>
                <a:lnTo>
                  <a:pt x="11499989" y="6075717"/>
                </a:lnTo>
                <a:lnTo>
                  <a:pt x="0" y="607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7424" y="669668"/>
            <a:ext cx="15093152" cy="215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684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GRAFICO DE EVALUACION DE IMPRESIONES Y VISTAS POR FECHA DE INICIO DE CAMPAÑA</a:t>
            </a:r>
          </a:p>
        </p:txBody>
      </p:sp>
      <p:sp>
        <p:nvSpPr>
          <p:cNvPr id="4" name="Freeform 4"/>
          <p:cNvSpPr/>
          <p:nvPr/>
        </p:nvSpPr>
        <p:spPr>
          <a:xfrm>
            <a:off x="371620" y="7848715"/>
            <a:ext cx="2121395" cy="2073663"/>
          </a:xfrm>
          <a:custGeom>
            <a:avLst/>
            <a:gdLst/>
            <a:ahLst/>
            <a:cxnLst/>
            <a:rect l="l" t="t" r="r" b="b"/>
            <a:pathLst>
              <a:path w="2121395" h="2073663">
                <a:moveTo>
                  <a:pt x="0" y="0"/>
                </a:moveTo>
                <a:lnTo>
                  <a:pt x="2121395" y="0"/>
                </a:lnTo>
                <a:lnTo>
                  <a:pt x="2121395" y="2073663"/>
                </a:lnTo>
                <a:lnTo>
                  <a:pt x="0" y="2073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0818" flipH="1" flipV="1">
            <a:off x="9603483" y="-2491606"/>
            <a:ext cx="10259768" cy="7405687"/>
          </a:xfrm>
          <a:custGeom>
            <a:avLst/>
            <a:gdLst/>
            <a:ahLst/>
            <a:cxnLst/>
            <a:rect l="l" t="t" r="r" b="b"/>
            <a:pathLst>
              <a:path w="10259768" h="7405687">
                <a:moveTo>
                  <a:pt x="10259768" y="7405688"/>
                </a:moveTo>
                <a:lnTo>
                  <a:pt x="0" y="7405688"/>
                </a:lnTo>
                <a:lnTo>
                  <a:pt x="0" y="0"/>
                </a:lnTo>
                <a:lnTo>
                  <a:pt x="10259768" y="0"/>
                </a:lnTo>
                <a:lnTo>
                  <a:pt x="10259768" y="74056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622" y="6226620"/>
            <a:ext cx="664654" cy="639729"/>
          </a:xfrm>
          <a:custGeom>
            <a:avLst/>
            <a:gdLst/>
            <a:ahLst/>
            <a:cxnLst/>
            <a:rect l="l" t="t" r="r" b="b"/>
            <a:pathLst>
              <a:path w="664654" h="639729">
                <a:moveTo>
                  <a:pt x="0" y="0"/>
                </a:moveTo>
                <a:lnTo>
                  <a:pt x="664654" y="0"/>
                </a:lnTo>
                <a:lnTo>
                  <a:pt x="664654" y="639729"/>
                </a:lnTo>
                <a:lnTo>
                  <a:pt x="0" y="63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9622" y="3370867"/>
            <a:ext cx="664654" cy="639729"/>
          </a:xfrm>
          <a:custGeom>
            <a:avLst/>
            <a:gdLst/>
            <a:ahLst/>
            <a:cxnLst/>
            <a:rect l="l" t="t" r="r" b="b"/>
            <a:pathLst>
              <a:path w="664654" h="639729">
                <a:moveTo>
                  <a:pt x="0" y="0"/>
                </a:moveTo>
                <a:lnTo>
                  <a:pt x="664654" y="0"/>
                </a:lnTo>
                <a:lnTo>
                  <a:pt x="664654" y="639729"/>
                </a:lnTo>
                <a:lnTo>
                  <a:pt x="0" y="63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98296" y="3142961"/>
            <a:ext cx="664654" cy="639729"/>
          </a:xfrm>
          <a:custGeom>
            <a:avLst/>
            <a:gdLst/>
            <a:ahLst/>
            <a:cxnLst/>
            <a:rect l="l" t="t" r="r" b="b"/>
            <a:pathLst>
              <a:path w="664654" h="639729">
                <a:moveTo>
                  <a:pt x="0" y="0"/>
                </a:moveTo>
                <a:lnTo>
                  <a:pt x="664654" y="0"/>
                </a:lnTo>
                <a:lnTo>
                  <a:pt x="664654" y="639729"/>
                </a:lnTo>
                <a:lnTo>
                  <a:pt x="0" y="639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95736" y="173242"/>
            <a:ext cx="3049812" cy="2837857"/>
          </a:xfrm>
          <a:custGeom>
            <a:avLst/>
            <a:gdLst/>
            <a:ahLst/>
            <a:cxnLst/>
            <a:rect l="l" t="t" r="r" b="b"/>
            <a:pathLst>
              <a:path w="3049812" h="2837857">
                <a:moveTo>
                  <a:pt x="0" y="0"/>
                </a:moveTo>
                <a:lnTo>
                  <a:pt x="3049812" y="0"/>
                </a:lnTo>
                <a:lnTo>
                  <a:pt x="3049812" y="2837857"/>
                </a:lnTo>
                <a:lnTo>
                  <a:pt x="0" y="2837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71" r="-51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4276" y="4963530"/>
            <a:ext cx="5929002" cy="1132434"/>
          </a:xfrm>
          <a:custGeom>
            <a:avLst/>
            <a:gdLst/>
            <a:ahLst/>
            <a:cxnLst/>
            <a:rect l="l" t="t" r="r" b="b"/>
            <a:pathLst>
              <a:path w="5929002" h="1132434">
                <a:moveTo>
                  <a:pt x="0" y="0"/>
                </a:moveTo>
                <a:lnTo>
                  <a:pt x="5929002" y="0"/>
                </a:lnTo>
                <a:lnTo>
                  <a:pt x="5929002" y="1132434"/>
                </a:lnTo>
                <a:lnTo>
                  <a:pt x="0" y="1132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826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98296" y="4113058"/>
            <a:ext cx="6547111" cy="3965813"/>
          </a:xfrm>
          <a:custGeom>
            <a:avLst/>
            <a:gdLst/>
            <a:ahLst/>
            <a:cxnLst/>
            <a:rect l="l" t="t" r="r" b="b"/>
            <a:pathLst>
              <a:path w="6547111" h="3965813">
                <a:moveTo>
                  <a:pt x="0" y="0"/>
                </a:moveTo>
                <a:lnTo>
                  <a:pt x="6547111" y="0"/>
                </a:lnTo>
                <a:lnTo>
                  <a:pt x="6547111" y="3965812"/>
                </a:lnTo>
                <a:lnTo>
                  <a:pt x="0" y="396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94587" y="7363173"/>
            <a:ext cx="4748381" cy="2545615"/>
          </a:xfrm>
          <a:custGeom>
            <a:avLst/>
            <a:gdLst/>
            <a:ahLst/>
            <a:cxnLst/>
            <a:rect l="l" t="t" r="r" b="b"/>
            <a:pathLst>
              <a:path w="4748381" h="2545615">
                <a:moveTo>
                  <a:pt x="0" y="0"/>
                </a:moveTo>
                <a:lnTo>
                  <a:pt x="4748381" y="0"/>
                </a:lnTo>
                <a:lnTo>
                  <a:pt x="4748381" y="2545615"/>
                </a:lnTo>
                <a:lnTo>
                  <a:pt x="0" y="2545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99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9622" y="846374"/>
            <a:ext cx="10200343" cy="173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5"/>
              </a:lnSpc>
            </a:pPr>
            <a:r>
              <a:rPr lang="en-US" sz="111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Creando un html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97548" y="3343748"/>
            <a:ext cx="7405448" cy="108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300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Importamos librerías y leemos el archivo 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10146" y="3166789"/>
            <a:ext cx="7405448" cy="54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300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Creamos la plantilla html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3594" y="6275799"/>
            <a:ext cx="7405448" cy="108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3300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Aplicamos template y guardamos el html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9930" y="3083420"/>
            <a:ext cx="11215360" cy="5934130"/>
          </a:xfrm>
          <a:custGeom>
            <a:avLst/>
            <a:gdLst/>
            <a:ahLst/>
            <a:cxnLst/>
            <a:rect l="l" t="t" r="r" b="b"/>
            <a:pathLst>
              <a:path w="11215360" h="5934130">
                <a:moveTo>
                  <a:pt x="0" y="0"/>
                </a:moveTo>
                <a:lnTo>
                  <a:pt x="11215360" y="0"/>
                </a:lnTo>
                <a:lnTo>
                  <a:pt x="11215360" y="5934129"/>
                </a:lnTo>
                <a:lnTo>
                  <a:pt x="0" y="593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96214" y="478654"/>
            <a:ext cx="10903051" cy="10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6"/>
              </a:lnSpc>
            </a:pPr>
            <a:r>
              <a:rPr lang="en-US" sz="6757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MOSTRANDO HTML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65223" y="1576913"/>
            <a:ext cx="14557555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En este html podemos ver la información de cada anuncio junto con sus métricas correspondientes.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38374" y="-911409"/>
            <a:ext cx="7075335" cy="12109818"/>
            <a:chOff x="0" y="0"/>
            <a:chExt cx="1863463" cy="3189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3463" cy="3189417"/>
            </a:xfrm>
            <a:custGeom>
              <a:avLst/>
              <a:gdLst/>
              <a:ahLst/>
              <a:cxnLst/>
              <a:rect l="l" t="t" r="r" b="b"/>
              <a:pathLst>
                <a:path w="1863463" h="3189417">
                  <a:moveTo>
                    <a:pt x="0" y="0"/>
                  </a:moveTo>
                  <a:lnTo>
                    <a:pt x="1863463" y="0"/>
                  </a:lnTo>
                  <a:lnTo>
                    <a:pt x="1863463" y="3189417"/>
                  </a:lnTo>
                  <a:lnTo>
                    <a:pt x="0" y="3189417"/>
                  </a:lnTo>
                  <a:close/>
                </a:path>
              </a:pathLst>
            </a:custGeom>
            <a:solidFill>
              <a:srgbClr val="2FC4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63463" cy="323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157375" flipV="1">
            <a:off x="4242320" y="247965"/>
            <a:ext cx="13564453" cy="9791069"/>
          </a:xfrm>
          <a:custGeom>
            <a:avLst/>
            <a:gdLst/>
            <a:ahLst/>
            <a:cxnLst/>
            <a:rect l="l" t="t" r="r" b="b"/>
            <a:pathLst>
              <a:path w="13564453" h="9791069">
                <a:moveTo>
                  <a:pt x="0" y="9791070"/>
                </a:moveTo>
                <a:lnTo>
                  <a:pt x="13564454" y="9791070"/>
                </a:lnTo>
                <a:lnTo>
                  <a:pt x="13564454" y="0"/>
                </a:lnTo>
                <a:lnTo>
                  <a:pt x="0" y="0"/>
                </a:lnTo>
                <a:lnTo>
                  <a:pt x="0" y="97910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6" name="Freeform 6"/>
          <p:cNvSpPr/>
          <p:nvPr/>
        </p:nvSpPr>
        <p:spPr>
          <a:xfrm>
            <a:off x="1328131" y="4252813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4"/>
                </a:lnTo>
                <a:lnTo>
                  <a:pt x="0" y="48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8793" y="4901838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4"/>
                </a:lnTo>
                <a:lnTo>
                  <a:pt x="0" y="48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9454" y="5550863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4"/>
                </a:lnTo>
                <a:lnTo>
                  <a:pt x="0" y="48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77750" y="1640140"/>
            <a:ext cx="9081512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60"/>
              </a:lnSpc>
            </a:pPr>
            <a:r>
              <a:rPr lang="en-US" sz="120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Participantes</a:t>
            </a:r>
          </a:p>
        </p:txBody>
      </p:sp>
      <p:sp>
        <p:nvSpPr>
          <p:cNvPr id="10" name="Freeform 10"/>
          <p:cNvSpPr/>
          <p:nvPr/>
        </p:nvSpPr>
        <p:spPr>
          <a:xfrm rot="340674" flipH="1">
            <a:off x="9498141" y="970984"/>
            <a:ext cx="8201281" cy="7565682"/>
          </a:xfrm>
          <a:custGeom>
            <a:avLst/>
            <a:gdLst/>
            <a:ahLst/>
            <a:cxnLst/>
            <a:rect l="l" t="t" r="r" b="b"/>
            <a:pathLst>
              <a:path w="8201281" h="7565682">
                <a:moveTo>
                  <a:pt x="8201281" y="0"/>
                </a:moveTo>
                <a:lnTo>
                  <a:pt x="0" y="0"/>
                </a:lnTo>
                <a:lnTo>
                  <a:pt x="0" y="7565682"/>
                </a:lnTo>
                <a:lnTo>
                  <a:pt x="8201281" y="7565682"/>
                </a:lnTo>
                <a:lnTo>
                  <a:pt x="820128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24547" y="1876615"/>
            <a:ext cx="2721572" cy="2780661"/>
          </a:xfrm>
          <a:custGeom>
            <a:avLst/>
            <a:gdLst/>
            <a:ahLst/>
            <a:cxnLst/>
            <a:rect l="l" t="t" r="r" b="b"/>
            <a:pathLst>
              <a:path w="2721572" h="2780661">
                <a:moveTo>
                  <a:pt x="0" y="0"/>
                </a:moveTo>
                <a:lnTo>
                  <a:pt x="2721572" y="0"/>
                </a:lnTo>
                <a:lnTo>
                  <a:pt x="2721572" y="2780661"/>
                </a:lnTo>
                <a:lnTo>
                  <a:pt x="0" y="2780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09287" y="8036207"/>
            <a:ext cx="4001410" cy="2250793"/>
          </a:xfrm>
          <a:custGeom>
            <a:avLst/>
            <a:gdLst/>
            <a:ahLst/>
            <a:cxnLst/>
            <a:rect l="l" t="t" r="r" b="b"/>
            <a:pathLst>
              <a:path w="4001410" h="2250793">
                <a:moveTo>
                  <a:pt x="0" y="0"/>
                </a:moveTo>
                <a:lnTo>
                  <a:pt x="4001410" y="0"/>
                </a:lnTo>
                <a:lnTo>
                  <a:pt x="4001410" y="2250793"/>
                </a:lnTo>
                <a:lnTo>
                  <a:pt x="0" y="225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77750" y="3406649"/>
            <a:ext cx="5768176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500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Los integrantes de este trabajo son: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3187" y="4922971"/>
            <a:ext cx="71008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 dirty="0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Victoria Zarate Alexandra (20221420)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901" y="4306334"/>
            <a:ext cx="71008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 dirty="0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Venegas Mendez Janice (20221419)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3187" y="5505638"/>
            <a:ext cx="7090527" cy="86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 dirty="0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Paucar Arango Marcos David Alexander (20221412)</a:t>
            </a:r>
          </a:p>
        </p:txBody>
      </p:sp>
      <p:sp>
        <p:nvSpPr>
          <p:cNvPr id="17" name="Freeform 17"/>
          <p:cNvSpPr/>
          <p:nvPr/>
        </p:nvSpPr>
        <p:spPr>
          <a:xfrm>
            <a:off x="3592123" y="6956297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4"/>
                </a:lnTo>
                <a:lnTo>
                  <a:pt x="0" y="48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602785" y="7605322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4"/>
                </a:lnTo>
                <a:lnTo>
                  <a:pt x="0" y="48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613446" y="8254346"/>
            <a:ext cx="483929" cy="483324"/>
          </a:xfrm>
          <a:custGeom>
            <a:avLst/>
            <a:gdLst/>
            <a:ahLst/>
            <a:cxnLst/>
            <a:rect l="l" t="t" r="r" b="b"/>
            <a:pathLst>
              <a:path w="483929" h="483324">
                <a:moveTo>
                  <a:pt x="0" y="0"/>
                </a:moveTo>
                <a:lnTo>
                  <a:pt x="483929" y="0"/>
                </a:lnTo>
                <a:lnTo>
                  <a:pt x="483929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307179" y="7626455"/>
            <a:ext cx="71008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Alexandra-2803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07179" y="6934470"/>
            <a:ext cx="71008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Janice2812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96893" y="8275480"/>
            <a:ext cx="70905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">
                <a:solidFill>
                  <a:srgbClr val="000000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MarcosIAP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8857017" y="-252406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3"/>
                </a:moveTo>
                <a:lnTo>
                  <a:pt x="11032464" y="7963433"/>
                </a:lnTo>
                <a:lnTo>
                  <a:pt x="11032464" y="0"/>
                </a:lnTo>
                <a:lnTo>
                  <a:pt x="0" y="0"/>
                </a:lnTo>
                <a:lnTo>
                  <a:pt x="0" y="79634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718932" y="4768584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08600" y="1028700"/>
            <a:ext cx="14623717" cy="9207608"/>
            <a:chOff x="0" y="0"/>
            <a:chExt cx="19498289" cy="12276811"/>
          </a:xfrm>
        </p:grpSpPr>
        <p:grpSp>
          <p:nvGrpSpPr>
            <p:cNvPr id="5" name="Group 5"/>
            <p:cNvGrpSpPr/>
            <p:nvPr/>
          </p:nvGrpSpPr>
          <p:grpSpPr>
            <a:xfrm rot="-5330712">
              <a:off x="4878591" y="-4588842"/>
              <a:ext cx="9741108" cy="19305894"/>
              <a:chOff x="0" y="0"/>
              <a:chExt cx="2515256" cy="498498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87" y="0"/>
                <a:ext cx="2514682" cy="4984983"/>
              </a:xfrm>
              <a:custGeom>
                <a:avLst/>
                <a:gdLst/>
                <a:ahLst/>
                <a:cxnLst/>
                <a:rect l="l" t="t" r="r" b="b"/>
                <a:pathLst>
                  <a:path w="2514682" h="4984983">
                    <a:moveTo>
                      <a:pt x="212450" y="4984983"/>
                    </a:moveTo>
                    <a:lnTo>
                      <a:pt x="2302232" y="4984983"/>
                    </a:lnTo>
                    <a:cubicBezTo>
                      <a:pt x="2307561" y="4984983"/>
                      <a:pt x="2311940" y="4980779"/>
                      <a:pt x="2312157" y="4975454"/>
                    </a:cubicBezTo>
                    <a:lnTo>
                      <a:pt x="2514581" y="9529"/>
                    </a:lnTo>
                    <a:cubicBezTo>
                      <a:pt x="2514682" y="7038"/>
                      <a:pt x="2513763" y="4614"/>
                      <a:pt x="2512037" y="2815"/>
                    </a:cubicBezTo>
                    <a:cubicBezTo>
                      <a:pt x="2510310" y="1017"/>
                      <a:pt x="2507925" y="0"/>
                      <a:pt x="2505432" y="0"/>
                    </a:cubicBezTo>
                    <a:lnTo>
                      <a:pt x="9250" y="0"/>
                    </a:lnTo>
                    <a:cubicBezTo>
                      <a:pt x="6757" y="0"/>
                      <a:pt x="4372" y="1017"/>
                      <a:pt x="2645" y="2815"/>
                    </a:cubicBezTo>
                    <a:cubicBezTo>
                      <a:pt x="919" y="4614"/>
                      <a:pt x="0" y="7038"/>
                      <a:pt x="101" y="9529"/>
                    </a:cubicBezTo>
                    <a:lnTo>
                      <a:pt x="202525" y="4975454"/>
                    </a:lnTo>
                    <a:cubicBezTo>
                      <a:pt x="202742" y="4980779"/>
                      <a:pt x="207121" y="4984983"/>
                      <a:pt x="212450" y="4984983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2261256" cy="5023083"/>
              </a:xfrm>
              <a:prstGeom prst="rect">
                <a:avLst/>
              </a:prstGeom>
            </p:spPr>
            <p:txBody>
              <a:bodyPr lIns="52582" tIns="52582" rIns="52582" bIns="5258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1276218">
              <a:off x="517379" y="8695441"/>
              <a:ext cx="2855409" cy="3171464"/>
              <a:chOff x="0" y="0"/>
              <a:chExt cx="555886" cy="61741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0426" y="0"/>
                <a:ext cx="535034" cy="596381"/>
              </a:xfrm>
              <a:custGeom>
                <a:avLst/>
                <a:gdLst/>
                <a:ahLst/>
                <a:cxnLst/>
                <a:rect l="l" t="t" r="r" b="b"/>
                <a:pathLst>
                  <a:path w="535034" h="596381">
                    <a:moveTo>
                      <a:pt x="280873" y="587746"/>
                    </a:moveTo>
                    <a:lnTo>
                      <a:pt x="532104" y="29668"/>
                    </a:lnTo>
                    <a:cubicBezTo>
                      <a:pt x="535034" y="23159"/>
                      <a:pt x="534463" y="15609"/>
                      <a:pt x="530588" y="9614"/>
                    </a:cubicBezTo>
                    <a:cubicBezTo>
                      <a:pt x="526712" y="3620"/>
                      <a:pt x="520062" y="0"/>
                      <a:pt x="512924" y="0"/>
                    </a:cubicBezTo>
                    <a:lnTo>
                      <a:pt x="22110" y="0"/>
                    </a:lnTo>
                    <a:cubicBezTo>
                      <a:pt x="14972" y="0"/>
                      <a:pt x="8321" y="3620"/>
                      <a:pt x="4446" y="9614"/>
                    </a:cubicBezTo>
                    <a:cubicBezTo>
                      <a:pt x="570" y="15609"/>
                      <a:pt x="0" y="23159"/>
                      <a:pt x="2930" y="29668"/>
                    </a:cubicBezTo>
                    <a:lnTo>
                      <a:pt x="254161" y="587746"/>
                    </a:lnTo>
                    <a:cubicBezTo>
                      <a:pt x="256527" y="593001"/>
                      <a:pt x="261754" y="596381"/>
                      <a:pt x="267517" y="596381"/>
                    </a:cubicBezTo>
                    <a:cubicBezTo>
                      <a:pt x="273280" y="596381"/>
                      <a:pt x="278507" y="593001"/>
                      <a:pt x="280873" y="587746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6857" y="6001"/>
                <a:ext cx="382171" cy="324757"/>
              </a:xfrm>
              <a:prstGeom prst="rect">
                <a:avLst/>
              </a:prstGeom>
            </p:spPr>
            <p:txBody>
              <a:bodyPr lIns="52582" tIns="52582" rIns="52582" bIns="5258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5953">
              <a:off x="642115" y="8080420"/>
              <a:ext cx="4018968" cy="1470740"/>
              <a:chOff x="0" y="0"/>
              <a:chExt cx="812800" cy="29744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29744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44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444"/>
                    </a:lnTo>
                    <a:lnTo>
                      <a:pt x="0" y="297444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335544"/>
              </a:xfrm>
              <a:prstGeom prst="rect">
                <a:avLst/>
              </a:prstGeom>
            </p:spPr>
            <p:txBody>
              <a:bodyPr lIns="54652" tIns="54652" rIns="54652" bIns="54652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 rot="-255094" flipH="1">
            <a:off x="916574" y="1882854"/>
            <a:ext cx="4557930" cy="4449680"/>
          </a:xfrm>
          <a:custGeom>
            <a:avLst/>
            <a:gdLst/>
            <a:ahLst/>
            <a:cxnLst/>
            <a:rect l="l" t="t" r="r" b="b"/>
            <a:pathLst>
              <a:path w="4557930" h="4449680">
                <a:moveTo>
                  <a:pt x="4557930" y="0"/>
                </a:moveTo>
                <a:lnTo>
                  <a:pt x="0" y="0"/>
                </a:lnTo>
                <a:lnTo>
                  <a:pt x="0" y="4449680"/>
                </a:lnTo>
                <a:lnTo>
                  <a:pt x="4557930" y="4449680"/>
                </a:lnTo>
                <a:lnTo>
                  <a:pt x="45579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82980" flipH="1">
            <a:off x="13086474" y="4995991"/>
            <a:ext cx="4861619" cy="4484844"/>
          </a:xfrm>
          <a:custGeom>
            <a:avLst/>
            <a:gdLst/>
            <a:ahLst/>
            <a:cxnLst/>
            <a:rect l="l" t="t" r="r" b="b"/>
            <a:pathLst>
              <a:path w="4861619" h="4484844">
                <a:moveTo>
                  <a:pt x="4861619" y="0"/>
                </a:moveTo>
                <a:lnTo>
                  <a:pt x="0" y="0"/>
                </a:lnTo>
                <a:lnTo>
                  <a:pt x="0" y="4484844"/>
                </a:lnTo>
                <a:lnTo>
                  <a:pt x="4861619" y="4484844"/>
                </a:lnTo>
                <a:lnTo>
                  <a:pt x="486161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76446">
            <a:off x="13267129" y="1136527"/>
            <a:ext cx="2115112" cy="2587293"/>
          </a:xfrm>
          <a:custGeom>
            <a:avLst/>
            <a:gdLst/>
            <a:ahLst/>
            <a:cxnLst/>
            <a:rect l="l" t="t" r="r" b="b"/>
            <a:pathLst>
              <a:path w="2115112" h="2587293">
                <a:moveTo>
                  <a:pt x="0" y="0"/>
                </a:moveTo>
                <a:lnTo>
                  <a:pt x="2115112" y="0"/>
                </a:lnTo>
                <a:lnTo>
                  <a:pt x="2115112" y="2587292"/>
                </a:lnTo>
                <a:lnTo>
                  <a:pt x="0" y="2587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4678881">
            <a:off x="16512598" y="4502019"/>
            <a:ext cx="681172" cy="685417"/>
          </a:xfrm>
          <a:custGeom>
            <a:avLst/>
            <a:gdLst/>
            <a:ahLst/>
            <a:cxnLst/>
            <a:rect l="l" t="t" r="r" b="b"/>
            <a:pathLst>
              <a:path w="681172" h="685417">
                <a:moveTo>
                  <a:pt x="0" y="0"/>
                </a:moveTo>
                <a:lnTo>
                  <a:pt x="681171" y="0"/>
                </a:lnTo>
                <a:lnTo>
                  <a:pt x="681171" y="685416"/>
                </a:lnTo>
                <a:lnTo>
                  <a:pt x="0" y="685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21913" y="4654072"/>
            <a:ext cx="14997092" cy="269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75"/>
              </a:lnSpc>
            </a:pPr>
            <a:r>
              <a:rPr lang="en-US" sz="171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GRACIAS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0085" y="2683187"/>
            <a:ext cx="13395148" cy="237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4"/>
              </a:lnSpc>
            </a:pPr>
            <a:r>
              <a:rPr lang="en-US" sz="150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Muchas</a:t>
            </a:r>
          </a:p>
        </p:txBody>
      </p:sp>
      <p:sp>
        <p:nvSpPr>
          <p:cNvPr id="20" name="Freeform 20"/>
          <p:cNvSpPr/>
          <p:nvPr/>
        </p:nvSpPr>
        <p:spPr>
          <a:xfrm>
            <a:off x="8120027" y="2275541"/>
            <a:ext cx="449854" cy="398121"/>
          </a:xfrm>
          <a:custGeom>
            <a:avLst/>
            <a:gdLst/>
            <a:ahLst/>
            <a:cxnLst/>
            <a:rect l="l" t="t" r="r" b="b"/>
            <a:pathLst>
              <a:path w="449854" h="398121">
                <a:moveTo>
                  <a:pt x="0" y="0"/>
                </a:moveTo>
                <a:lnTo>
                  <a:pt x="449854" y="0"/>
                </a:lnTo>
                <a:lnTo>
                  <a:pt x="449854" y="398121"/>
                </a:lnTo>
                <a:lnTo>
                  <a:pt x="0" y="3981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700962" y="2266016"/>
            <a:ext cx="3695196" cy="36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331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Borcelle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96666" y="3847080"/>
            <a:ext cx="962634" cy="961431"/>
          </a:xfrm>
          <a:custGeom>
            <a:avLst/>
            <a:gdLst/>
            <a:ahLst/>
            <a:cxnLst/>
            <a:rect l="l" t="t" r="r" b="b"/>
            <a:pathLst>
              <a:path w="962634" h="961431">
                <a:moveTo>
                  <a:pt x="0" y="0"/>
                </a:moveTo>
                <a:lnTo>
                  <a:pt x="962634" y="0"/>
                </a:lnTo>
                <a:lnTo>
                  <a:pt x="962634" y="961431"/>
                </a:lnTo>
                <a:lnTo>
                  <a:pt x="0" y="96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13234" y="8241252"/>
            <a:ext cx="948854" cy="1242361"/>
          </a:xfrm>
          <a:custGeom>
            <a:avLst/>
            <a:gdLst/>
            <a:ahLst/>
            <a:cxnLst/>
            <a:rect l="l" t="t" r="r" b="b"/>
            <a:pathLst>
              <a:path w="948854" h="1242361">
                <a:moveTo>
                  <a:pt x="0" y="0"/>
                </a:moveTo>
                <a:lnTo>
                  <a:pt x="948854" y="0"/>
                </a:lnTo>
                <a:lnTo>
                  <a:pt x="948854" y="1242361"/>
                </a:lnTo>
                <a:lnTo>
                  <a:pt x="0" y="124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92907" y="5725013"/>
            <a:ext cx="1382899" cy="1486988"/>
          </a:xfrm>
          <a:custGeom>
            <a:avLst/>
            <a:gdLst/>
            <a:ahLst/>
            <a:cxnLst/>
            <a:rect l="l" t="t" r="r" b="b"/>
            <a:pathLst>
              <a:path w="1382899" h="1486988">
                <a:moveTo>
                  <a:pt x="0" y="0"/>
                </a:moveTo>
                <a:lnTo>
                  <a:pt x="1382899" y="0"/>
                </a:lnTo>
                <a:lnTo>
                  <a:pt x="1382899" y="1486988"/>
                </a:lnTo>
                <a:lnTo>
                  <a:pt x="0" y="14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4739" y="2986023"/>
            <a:ext cx="2034040" cy="2344714"/>
          </a:xfrm>
          <a:custGeom>
            <a:avLst/>
            <a:gdLst/>
            <a:ahLst/>
            <a:cxnLst/>
            <a:rect l="l" t="t" r="r" b="b"/>
            <a:pathLst>
              <a:path w="2034040" h="2344714">
                <a:moveTo>
                  <a:pt x="0" y="0"/>
                </a:moveTo>
                <a:lnTo>
                  <a:pt x="2034039" y="0"/>
                </a:lnTo>
                <a:lnTo>
                  <a:pt x="2034039" y="2344714"/>
                </a:lnTo>
                <a:lnTo>
                  <a:pt x="0" y="2344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39233" y="5801661"/>
            <a:ext cx="968594" cy="1333692"/>
          </a:xfrm>
          <a:custGeom>
            <a:avLst/>
            <a:gdLst/>
            <a:ahLst/>
            <a:cxnLst/>
            <a:rect l="l" t="t" r="r" b="b"/>
            <a:pathLst>
              <a:path w="968594" h="1333692">
                <a:moveTo>
                  <a:pt x="0" y="0"/>
                </a:moveTo>
                <a:lnTo>
                  <a:pt x="968594" y="0"/>
                </a:lnTo>
                <a:lnTo>
                  <a:pt x="968594" y="1333692"/>
                </a:lnTo>
                <a:lnTo>
                  <a:pt x="0" y="1333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37667" y="6090046"/>
            <a:ext cx="1625171" cy="1353490"/>
          </a:xfrm>
          <a:custGeom>
            <a:avLst/>
            <a:gdLst/>
            <a:ahLst/>
            <a:cxnLst/>
            <a:rect l="l" t="t" r="r" b="b"/>
            <a:pathLst>
              <a:path w="1625171" h="1353490">
                <a:moveTo>
                  <a:pt x="0" y="0"/>
                </a:moveTo>
                <a:lnTo>
                  <a:pt x="1625171" y="0"/>
                </a:lnTo>
                <a:lnTo>
                  <a:pt x="1625171" y="1353489"/>
                </a:lnTo>
                <a:lnTo>
                  <a:pt x="0" y="1353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663" y="7907149"/>
            <a:ext cx="1561612" cy="1458155"/>
          </a:xfrm>
          <a:custGeom>
            <a:avLst/>
            <a:gdLst/>
            <a:ahLst/>
            <a:cxnLst/>
            <a:rect l="l" t="t" r="r" b="b"/>
            <a:pathLst>
              <a:path w="1561612" h="1458155">
                <a:moveTo>
                  <a:pt x="0" y="0"/>
                </a:moveTo>
                <a:lnTo>
                  <a:pt x="1561612" y="0"/>
                </a:lnTo>
                <a:lnTo>
                  <a:pt x="1561612" y="1458155"/>
                </a:lnTo>
                <a:lnTo>
                  <a:pt x="0" y="1458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21679">
            <a:off x="4683173" y="8132451"/>
            <a:ext cx="1013480" cy="1239731"/>
          </a:xfrm>
          <a:custGeom>
            <a:avLst/>
            <a:gdLst/>
            <a:ahLst/>
            <a:cxnLst/>
            <a:rect l="l" t="t" r="r" b="b"/>
            <a:pathLst>
              <a:path w="1013480" h="1239731">
                <a:moveTo>
                  <a:pt x="0" y="0"/>
                </a:moveTo>
                <a:lnTo>
                  <a:pt x="1013480" y="0"/>
                </a:lnTo>
                <a:lnTo>
                  <a:pt x="1013480" y="1239731"/>
                </a:lnTo>
                <a:lnTo>
                  <a:pt x="0" y="12397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094166">
            <a:off x="4965926" y="7711030"/>
            <a:ext cx="447974" cy="450765"/>
          </a:xfrm>
          <a:custGeom>
            <a:avLst/>
            <a:gdLst/>
            <a:ahLst/>
            <a:cxnLst/>
            <a:rect l="l" t="t" r="r" b="b"/>
            <a:pathLst>
              <a:path w="447974" h="450765">
                <a:moveTo>
                  <a:pt x="0" y="0"/>
                </a:moveTo>
                <a:lnTo>
                  <a:pt x="447974" y="0"/>
                </a:lnTo>
                <a:lnTo>
                  <a:pt x="447974" y="450765"/>
                </a:lnTo>
                <a:lnTo>
                  <a:pt x="0" y="450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40386" y="8037388"/>
            <a:ext cx="1841131" cy="1327916"/>
          </a:xfrm>
          <a:custGeom>
            <a:avLst/>
            <a:gdLst/>
            <a:ahLst/>
            <a:cxnLst/>
            <a:rect l="l" t="t" r="r" b="b"/>
            <a:pathLst>
              <a:path w="1841131" h="1327916">
                <a:moveTo>
                  <a:pt x="0" y="0"/>
                </a:moveTo>
                <a:lnTo>
                  <a:pt x="1841131" y="0"/>
                </a:lnTo>
                <a:lnTo>
                  <a:pt x="1841131" y="1327916"/>
                </a:lnTo>
                <a:lnTo>
                  <a:pt x="0" y="13279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71638" y="8447271"/>
            <a:ext cx="1097797" cy="918033"/>
          </a:xfrm>
          <a:custGeom>
            <a:avLst/>
            <a:gdLst/>
            <a:ahLst/>
            <a:cxnLst/>
            <a:rect l="l" t="t" r="r" b="b"/>
            <a:pathLst>
              <a:path w="1097797" h="918033">
                <a:moveTo>
                  <a:pt x="0" y="0"/>
                </a:moveTo>
                <a:lnTo>
                  <a:pt x="1097797" y="0"/>
                </a:lnTo>
                <a:lnTo>
                  <a:pt x="1097797" y="918033"/>
                </a:lnTo>
                <a:lnTo>
                  <a:pt x="0" y="91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40674" flipH="1">
            <a:off x="11236774" y="7661944"/>
            <a:ext cx="2003685" cy="1848399"/>
          </a:xfrm>
          <a:custGeom>
            <a:avLst/>
            <a:gdLst/>
            <a:ahLst/>
            <a:cxnLst/>
            <a:rect l="l" t="t" r="r" b="b"/>
            <a:pathLst>
              <a:path w="2003685" h="1848399">
                <a:moveTo>
                  <a:pt x="2003685" y="0"/>
                </a:moveTo>
                <a:lnTo>
                  <a:pt x="0" y="0"/>
                </a:lnTo>
                <a:lnTo>
                  <a:pt x="0" y="1848400"/>
                </a:lnTo>
                <a:lnTo>
                  <a:pt x="2003685" y="1848400"/>
                </a:lnTo>
                <a:lnTo>
                  <a:pt x="2003685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98778" y="3366365"/>
            <a:ext cx="962634" cy="961431"/>
          </a:xfrm>
          <a:custGeom>
            <a:avLst/>
            <a:gdLst/>
            <a:ahLst/>
            <a:cxnLst/>
            <a:rect l="l" t="t" r="r" b="b"/>
            <a:pathLst>
              <a:path w="962634" h="961431">
                <a:moveTo>
                  <a:pt x="0" y="0"/>
                </a:moveTo>
                <a:lnTo>
                  <a:pt x="962634" y="0"/>
                </a:lnTo>
                <a:lnTo>
                  <a:pt x="962634" y="961431"/>
                </a:lnTo>
                <a:lnTo>
                  <a:pt x="0" y="961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8680317" y="6846576"/>
            <a:ext cx="2042746" cy="2602224"/>
          </a:xfrm>
          <a:custGeom>
            <a:avLst/>
            <a:gdLst/>
            <a:ahLst/>
            <a:cxnLst/>
            <a:rect l="l" t="t" r="r" b="b"/>
            <a:pathLst>
              <a:path w="2042746" h="2602224">
                <a:moveTo>
                  <a:pt x="2042746" y="0"/>
                </a:moveTo>
                <a:lnTo>
                  <a:pt x="0" y="0"/>
                </a:lnTo>
                <a:lnTo>
                  <a:pt x="0" y="2602224"/>
                </a:lnTo>
                <a:lnTo>
                  <a:pt x="2042746" y="2602224"/>
                </a:lnTo>
                <a:lnTo>
                  <a:pt x="2042746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98778" y="5202880"/>
            <a:ext cx="2502288" cy="2110138"/>
          </a:xfrm>
          <a:custGeom>
            <a:avLst/>
            <a:gdLst/>
            <a:ahLst/>
            <a:cxnLst/>
            <a:rect l="l" t="t" r="r" b="b"/>
            <a:pathLst>
              <a:path w="2502288" h="2110138">
                <a:moveTo>
                  <a:pt x="0" y="0"/>
                </a:moveTo>
                <a:lnTo>
                  <a:pt x="2502288" y="0"/>
                </a:lnTo>
                <a:lnTo>
                  <a:pt x="2502288" y="2110138"/>
                </a:lnTo>
                <a:lnTo>
                  <a:pt x="0" y="21101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9577" y="2986023"/>
            <a:ext cx="2121395" cy="2073663"/>
          </a:xfrm>
          <a:custGeom>
            <a:avLst/>
            <a:gdLst/>
            <a:ahLst/>
            <a:cxnLst/>
            <a:rect l="l" t="t" r="r" b="b"/>
            <a:pathLst>
              <a:path w="2121395" h="2073663">
                <a:moveTo>
                  <a:pt x="0" y="0"/>
                </a:moveTo>
                <a:lnTo>
                  <a:pt x="2121395" y="0"/>
                </a:lnTo>
                <a:lnTo>
                  <a:pt x="2121395" y="2073663"/>
                </a:lnTo>
                <a:lnTo>
                  <a:pt x="0" y="207366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812935" y="3369611"/>
            <a:ext cx="2596895" cy="2583911"/>
          </a:xfrm>
          <a:custGeom>
            <a:avLst/>
            <a:gdLst/>
            <a:ahLst/>
            <a:cxnLst/>
            <a:rect l="l" t="t" r="r" b="b"/>
            <a:pathLst>
              <a:path w="2596895" h="2583911">
                <a:moveTo>
                  <a:pt x="0" y="0"/>
                </a:moveTo>
                <a:lnTo>
                  <a:pt x="2596895" y="0"/>
                </a:lnTo>
                <a:lnTo>
                  <a:pt x="2596895" y="2583911"/>
                </a:lnTo>
                <a:lnTo>
                  <a:pt x="0" y="25839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16901" y="3013442"/>
            <a:ext cx="1649952" cy="2439855"/>
          </a:xfrm>
          <a:custGeom>
            <a:avLst/>
            <a:gdLst/>
            <a:ahLst/>
            <a:cxnLst/>
            <a:rect l="l" t="t" r="r" b="b"/>
            <a:pathLst>
              <a:path w="1649952" h="2439855">
                <a:moveTo>
                  <a:pt x="0" y="0"/>
                </a:moveTo>
                <a:lnTo>
                  <a:pt x="1649952" y="0"/>
                </a:lnTo>
                <a:lnTo>
                  <a:pt x="1649952" y="2439855"/>
                </a:lnTo>
                <a:lnTo>
                  <a:pt x="0" y="24398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332981" y="5696468"/>
            <a:ext cx="1861561" cy="2493483"/>
          </a:xfrm>
          <a:custGeom>
            <a:avLst/>
            <a:gdLst/>
            <a:ahLst/>
            <a:cxnLst/>
            <a:rect l="l" t="t" r="r" b="b"/>
            <a:pathLst>
              <a:path w="1861561" h="2493483">
                <a:moveTo>
                  <a:pt x="0" y="0"/>
                </a:moveTo>
                <a:lnTo>
                  <a:pt x="1861561" y="0"/>
                </a:lnTo>
                <a:lnTo>
                  <a:pt x="1861561" y="2493483"/>
                </a:lnTo>
                <a:lnTo>
                  <a:pt x="0" y="249348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37966" y="7631574"/>
            <a:ext cx="1801569" cy="1682215"/>
          </a:xfrm>
          <a:custGeom>
            <a:avLst/>
            <a:gdLst/>
            <a:ahLst/>
            <a:cxnLst/>
            <a:rect l="l" t="t" r="r" b="b"/>
            <a:pathLst>
              <a:path w="1801569" h="1682215">
                <a:moveTo>
                  <a:pt x="0" y="0"/>
                </a:moveTo>
                <a:lnTo>
                  <a:pt x="1801569" y="0"/>
                </a:lnTo>
                <a:lnTo>
                  <a:pt x="1801569" y="1682215"/>
                </a:lnTo>
                <a:lnTo>
                  <a:pt x="0" y="168221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75513" y="5453297"/>
            <a:ext cx="2565132" cy="1859721"/>
          </a:xfrm>
          <a:custGeom>
            <a:avLst/>
            <a:gdLst/>
            <a:ahLst/>
            <a:cxnLst/>
            <a:rect l="l" t="t" r="r" b="b"/>
            <a:pathLst>
              <a:path w="2565132" h="1859721">
                <a:moveTo>
                  <a:pt x="0" y="0"/>
                </a:moveTo>
                <a:lnTo>
                  <a:pt x="2565131" y="0"/>
                </a:lnTo>
                <a:lnTo>
                  <a:pt x="2565131" y="1859721"/>
                </a:lnTo>
                <a:lnTo>
                  <a:pt x="0" y="185972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516893" y="7580059"/>
            <a:ext cx="1745077" cy="1785245"/>
          </a:xfrm>
          <a:custGeom>
            <a:avLst/>
            <a:gdLst/>
            <a:ahLst/>
            <a:cxnLst/>
            <a:rect l="l" t="t" r="r" b="b"/>
            <a:pathLst>
              <a:path w="1745077" h="1785245">
                <a:moveTo>
                  <a:pt x="0" y="0"/>
                </a:moveTo>
                <a:lnTo>
                  <a:pt x="1745077" y="0"/>
                </a:lnTo>
                <a:lnTo>
                  <a:pt x="1745077" y="1785245"/>
                </a:lnTo>
                <a:lnTo>
                  <a:pt x="0" y="178524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308489" y="3157762"/>
            <a:ext cx="3229592" cy="2147679"/>
          </a:xfrm>
          <a:custGeom>
            <a:avLst/>
            <a:gdLst/>
            <a:ahLst/>
            <a:cxnLst/>
            <a:rect l="l" t="t" r="r" b="b"/>
            <a:pathLst>
              <a:path w="3229592" h="2147679">
                <a:moveTo>
                  <a:pt x="0" y="0"/>
                </a:moveTo>
                <a:lnTo>
                  <a:pt x="3229592" y="0"/>
                </a:lnTo>
                <a:lnTo>
                  <a:pt x="3229592" y="2147678"/>
                </a:lnTo>
                <a:lnTo>
                  <a:pt x="0" y="214767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241690" y="2511817"/>
            <a:ext cx="1072585" cy="1068563"/>
          </a:xfrm>
          <a:custGeom>
            <a:avLst/>
            <a:gdLst/>
            <a:ahLst/>
            <a:cxnLst/>
            <a:rect l="l" t="t" r="r" b="b"/>
            <a:pathLst>
              <a:path w="1072585" h="1068563">
                <a:moveTo>
                  <a:pt x="0" y="0"/>
                </a:moveTo>
                <a:lnTo>
                  <a:pt x="1072586" y="0"/>
                </a:lnTo>
                <a:lnTo>
                  <a:pt x="1072586" y="1068563"/>
                </a:lnTo>
                <a:lnTo>
                  <a:pt x="0" y="1068563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5305440"/>
            <a:ext cx="1884920" cy="1925844"/>
          </a:xfrm>
          <a:custGeom>
            <a:avLst/>
            <a:gdLst/>
            <a:ahLst/>
            <a:cxnLst/>
            <a:rect l="l" t="t" r="r" b="b"/>
            <a:pathLst>
              <a:path w="1884920" h="1925844">
                <a:moveTo>
                  <a:pt x="0" y="0"/>
                </a:moveTo>
                <a:lnTo>
                  <a:pt x="1884920" y="0"/>
                </a:lnTo>
                <a:lnTo>
                  <a:pt x="1884920" y="1925844"/>
                </a:lnTo>
                <a:lnTo>
                  <a:pt x="0" y="192584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181356" y="870329"/>
            <a:ext cx="15925289" cy="162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40"/>
              </a:lnSpc>
            </a:pPr>
            <a:r>
              <a:rPr lang="en-US" sz="10352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Recursos Gráficos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17889" flipV="1">
            <a:off x="10011030" y="-89434"/>
            <a:ext cx="13564453" cy="9791069"/>
          </a:xfrm>
          <a:custGeom>
            <a:avLst/>
            <a:gdLst/>
            <a:ahLst/>
            <a:cxnLst/>
            <a:rect l="l" t="t" r="r" b="b"/>
            <a:pathLst>
              <a:path w="13564453" h="9791069">
                <a:moveTo>
                  <a:pt x="0" y="9791069"/>
                </a:moveTo>
                <a:lnTo>
                  <a:pt x="13564453" y="9791069"/>
                </a:lnTo>
                <a:lnTo>
                  <a:pt x="13564453" y="0"/>
                </a:lnTo>
                <a:lnTo>
                  <a:pt x="0" y="0"/>
                </a:lnTo>
                <a:lnTo>
                  <a:pt x="0" y="97910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1553" y="1371701"/>
            <a:ext cx="6692222" cy="4291486"/>
            <a:chOff x="0" y="0"/>
            <a:chExt cx="8922963" cy="5721981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1958785" y="-1958785"/>
              <a:ext cx="4830129" cy="8747699"/>
              <a:chOff x="0" y="0"/>
              <a:chExt cx="2277417" cy="412456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65" y="0"/>
                <a:ext cx="2276286" cy="4124560"/>
              </a:xfrm>
              <a:custGeom>
                <a:avLst/>
                <a:gdLst/>
                <a:ahLst/>
                <a:cxnLst/>
                <a:rect l="l" t="t" r="r" b="b"/>
                <a:pathLst>
                  <a:path w="2276286" h="4124560">
                    <a:moveTo>
                      <a:pt x="218172" y="4124560"/>
                    </a:moveTo>
                    <a:lnTo>
                      <a:pt x="2058115" y="4124560"/>
                    </a:lnTo>
                    <a:cubicBezTo>
                      <a:pt x="2066817" y="4124560"/>
                      <a:pt x="2073988" y="4117734"/>
                      <a:pt x="2074416" y="4109042"/>
                    </a:cubicBezTo>
                    <a:lnTo>
                      <a:pt x="2276087" y="15518"/>
                    </a:lnTo>
                    <a:cubicBezTo>
                      <a:pt x="2276287" y="11474"/>
                      <a:pt x="2274819" y="7525"/>
                      <a:pt x="2272027" y="4593"/>
                    </a:cubicBezTo>
                    <a:cubicBezTo>
                      <a:pt x="2269236" y="1660"/>
                      <a:pt x="2265364" y="0"/>
                      <a:pt x="2261315" y="0"/>
                    </a:cubicBezTo>
                    <a:lnTo>
                      <a:pt x="14972" y="0"/>
                    </a:lnTo>
                    <a:cubicBezTo>
                      <a:pt x="10923" y="0"/>
                      <a:pt x="7051" y="1660"/>
                      <a:pt x="4259" y="4593"/>
                    </a:cubicBezTo>
                    <a:cubicBezTo>
                      <a:pt x="1468" y="7525"/>
                      <a:pt x="0" y="11474"/>
                      <a:pt x="200" y="15518"/>
                    </a:cubicBezTo>
                    <a:lnTo>
                      <a:pt x="201870" y="4109042"/>
                    </a:lnTo>
                    <a:cubicBezTo>
                      <a:pt x="202299" y="4117734"/>
                      <a:pt x="209470" y="4124560"/>
                      <a:pt x="218172" y="4124560"/>
                    </a:cubicBezTo>
                    <a:close/>
                  </a:path>
                </a:pathLst>
              </a:custGeom>
              <a:solidFill>
                <a:srgbClr val="FFFBFB"/>
              </a:solidFill>
              <a:ln w="76200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27000" y="-19050"/>
                <a:ext cx="2023417" cy="4143610"/>
              </a:xfrm>
              <a:prstGeom prst="rect">
                <a:avLst/>
              </a:prstGeom>
            </p:spPr>
            <p:txBody>
              <a:bodyPr lIns="29367" tIns="29367" rIns="29367" bIns="29367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1581949">
              <a:off x="7285967" y="4066893"/>
              <a:ext cx="1394366" cy="1419288"/>
              <a:chOff x="0" y="0"/>
              <a:chExt cx="495881" cy="5047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0953" y="0"/>
                <a:ext cx="453974" cy="467028"/>
              </a:xfrm>
              <a:custGeom>
                <a:avLst/>
                <a:gdLst/>
                <a:ahLst/>
                <a:cxnLst/>
                <a:rect l="l" t="t" r="r" b="b"/>
                <a:pathLst>
                  <a:path w="453974" h="467028">
                    <a:moveTo>
                      <a:pt x="253683" y="450399"/>
                    </a:moveTo>
                    <a:lnTo>
                      <a:pt x="448232" y="54345"/>
                    </a:lnTo>
                    <a:cubicBezTo>
                      <a:pt x="453975" y="42655"/>
                      <a:pt x="453279" y="28830"/>
                      <a:pt x="446393" y="17775"/>
                    </a:cubicBezTo>
                    <a:cubicBezTo>
                      <a:pt x="439507" y="6720"/>
                      <a:pt x="427404" y="0"/>
                      <a:pt x="414380" y="0"/>
                    </a:cubicBezTo>
                    <a:lnTo>
                      <a:pt x="39595" y="0"/>
                    </a:lnTo>
                    <a:cubicBezTo>
                      <a:pt x="26571" y="0"/>
                      <a:pt x="14468" y="6720"/>
                      <a:pt x="7582" y="17775"/>
                    </a:cubicBezTo>
                    <a:cubicBezTo>
                      <a:pt x="695" y="28830"/>
                      <a:pt x="0" y="42655"/>
                      <a:pt x="5742" y="54345"/>
                    </a:cubicBezTo>
                    <a:lnTo>
                      <a:pt x="200292" y="450399"/>
                    </a:lnTo>
                    <a:cubicBezTo>
                      <a:pt x="205292" y="460578"/>
                      <a:pt x="215646" y="467028"/>
                      <a:pt x="226987" y="467028"/>
                    </a:cubicBezTo>
                    <a:cubicBezTo>
                      <a:pt x="238328" y="467028"/>
                      <a:pt x="248682" y="460578"/>
                      <a:pt x="253683" y="450399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7481" y="17003"/>
                <a:ext cx="340918" cy="253395"/>
              </a:xfrm>
              <a:prstGeom prst="rect">
                <a:avLst/>
              </a:prstGeom>
            </p:spPr>
            <p:txBody>
              <a:bodyPr lIns="29367" tIns="29367" rIns="29367" bIns="29367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45860">
              <a:off x="6857640" y="3685391"/>
              <a:ext cx="1602002" cy="672310"/>
              <a:chOff x="0" y="0"/>
              <a:chExt cx="409827" cy="17199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09827" cy="171992"/>
              </a:xfrm>
              <a:custGeom>
                <a:avLst/>
                <a:gdLst/>
                <a:ahLst/>
                <a:cxnLst/>
                <a:rect l="l" t="t" r="r" b="b"/>
                <a:pathLst>
                  <a:path w="409827" h="171992">
                    <a:moveTo>
                      <a:pt x="0" y="0"/>
                    </a:moveTo>
                    <a:lnTo>
                      <a:pt x="409827" y="0"/>
                    </a:lnTo>
                    <a:lnTo>
                      <a:pt x="409827" y="171992"/>
                    </a:lnTo>
                    <a:lnTo>
                      <a:pt x="0" y="171992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409827" cy="191042"/>
              </a:xfrm>
              <a:prstGeom prst="rect">
                <a:avLst/>
              </a:prstGeom>
            </p:spPr>
            <p:txBody>
              <a:bodyPr lIns="58733" tIns="58733" rIns="58733" bIns="58733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2204479">
              <a:off x="7098420" y="4160754"/>
              <a:ext cx="703653" cy="417837"/>
              <a:chOff x="0" y="0"/>
              <a:chExt cx="180010" cy="1068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80010" cy="106892"/>
              </a:xfrm>
              <a:custGeom>
                <a:avLst/>
                <a:gdLst/>
                <a:ahLst/>
                <a:cxnLst/>
                <a:rect l="l" t="t" r="r" b="b"/>
                <a:pathLst>
                  <a:path w="180010" h="106892">
                    <a:moveTo>
                      <a:pt x="0" y="0"/>
                    </a:moveTo>
                    <a:lnTo>
                      <a:pt x="180010" y="0"/>
                    </a:lnTo>
                    <a:lnTo>
                      <a:pt x="180010" y="106892"/>
                    </a:lnTo>
                    <a:lnTo>
                      <a:pt x="0" y="106892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180010" cy="125942"/>
              </a:xfrm>
              <a:prstGeom prst="rect">
                <a:avLst/>
              </a:prstGeom>
            </p:spPr>
            <p:txBody>
              <a:bodyPr lIns="58733" tIns="58733" rIns="58733" bIns="58733" rtlCol="0" anchor="ctr"/>
              <a:lstStyle/>
              <a:p>
                <a:pPr algn="ctr">
                  <a:lnSpc>
                    <a:spcPts val="1683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 rot="836779">
            <a:off x="2487338" y="5321710"/>
            <a:ext cx="4772052" cy="4455903"/>
          </a:xfrm>
          <a:custGeom>
            <a:avLst/>
            <a:gdLst/>
            <a:ahLst/>
            <a:cxnLst/>
            <a:rect l="l" t="t" r="r" b="b"/>
            <a:pathLst>
              <a:path w="4772052" h="4455903">
                <a:moveTo>
                  <a:pt x="0" y="0"/>
                </a:moveTo>
                <a:lnTo>
                  <a:pt x="4772052" y="0"/>
                </a:lnTo>
                <a:lnTo>
                  <a:pt x="4772052" y="4455903"/>
                </a:lnTo>
                <a:lnTo>
                  <a:pt x="0" y="4455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99804" y="1803653"/>
            <a:ext cx="5993971" cy="256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6"/>
              </a:lnSpc>
            </a:pPr>
            <a:r>
              <a:rPr lang="en-US" sz="16301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ÍNDICE</a:t>
            </a:r>
          </a:p>
        </p:txBody>
      </p:sp>
      <p:sp>
        <p:nvSpPr>
          <p:cNvPr id="18" name="Freeform 18"/>
          <p:cNvSpPr/>
          <p:nvPr/>
        </p:nvSpPr>
        <p:spPr>
          <a:xfrm rot="321679">
            <a:off x="15054260" y="1553280"/>
            <a:ext cx="2090164" cy="2556776"/>
          </a:xfrm>
          <a:custGeom>
            <a:avLst/>
            <a:gdLst/>
            <a:ahLst/>
            <a:cxnLst/>
            <a:rect l="l" t="t" r="r" b="b"/>
            <a:pathLst>
              <a:path w="2090164" h="2556776">
                <a:moveTo>
                  <a:pt x="0" y="0"/>
                </a:moveTo>
                <a:lnTo>
                  <a:pt x="2090164" y="0"/>
                </a:lnTo>
                <a:lnTo>
                  <a:pt x="2090164" y="2556776"/>
                </a:lnTo>
                <a:lnTo>
                  <a:pt x="0" y="255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9094166">
            <a:off x="15611005" y="733387"/>
            <a:ext cx="976673" cy="982760"/>
          </a:xfrm>
          <a:custGeom>
            <a:avLst/>
            <a:gdLst/>
            <a:ahLst/>
            <a:cxnLst/>
            <a:rect l="l" t="t" r="r" b="b"/>
            <a:pathLst>
              <a:path w="976673" h="982760">
                <a:moveTo>
                  <a:pt x="0" y="0"/>
                </a:moveTo>
                <a:lnTo>
                  <a:pt x="976674" y="0"/>
                </a:lnTo>
                <a:lnTo>
                  <a:pt x="976674" y="982760"/>
                </a:lnTo>
                <a:lnTo>
                  <a:pt x="0" y="982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300564" y="1589337"/>
            <a:ext cx="7099800" cy="824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01. Presentación del trabajo y objetivos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02. Parámetros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03. Sintaxis del trabajo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04. Redes Sociales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05. Ideas de Negocio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06. Conclusiones</a:t>
            </a:r>
          </a:p>
          <a:p>
            <a:pPr algn="l">
              <a:lnSpc>
                <a:spcPts val="8230"/>
              </a:lnSpc>
            </a:pPr>
            <a:r>
              <a:rPr lang="en-US" sz="4757">
                <a:solidFill>
                  <a:srgbClr val="00004D"/>
                </a:solidFill>
                <a:latin typeface="Blacker Sans Pro Bold"/>
                <a:ea typeface="Blacker Sans Pro Bold"/>
                <a:cs typeface="Blacker Sans Pro Bold"/>
                <a:sym typeface="Blacker Sans Pro Bold"/>
              </a:rPr>
              <a:t>07. Contacto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7554" flipH="1" flipV="1">
            <a:off x="-3121041" y="-2128112"/>
            <a:ext cx="10646558" cy="7684879"/>
          </a:xfrm>
          <a:custGeom>
            <a:avLst/>
            <a:gdLst/>
            <a:ahLst/>
            <a:cxnLst/>
            <a:rect l="l" t="t" r="r" b="b"/>
            <a:pathLst>
              <a:path w="10646558" h="7684879">
                <a:moveTo>
                  <a:pt x="10646558" y="7684879"/>
                </a:moveTo>
                <a:lnTo>
                  <a:pt x="0" y="7684879"/>
                </a:lnTo>
                <a:lnTo>
                  <a:pt x="0" y="0"/>
                </a:lnTo>
                <a:lnTo>
                  <a:pt x="10646558" y="0"/>
                </a:lnTo>
                <a:lnTo>
                  <a:pt x="10646558" y="7684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8971" y="2441635"/>
            <a:ext cx="6069732" cy="142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101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Proyecto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8631302" y="697061"/>
            <a:ext cx="9141014" cy="9095309"/>
          </a:xfrm>
          <a:custGeom>
            <a:avLst/>
            <a:gdLst/>
            <a:ahLst/>
            <a:cxnLst/>
            <a:rect l="l" t="t" r="r" b="b"/>
            <a:pathLst>
              <a:path w="9141014" h="9095309">
                <a:moveTo>
                  <a:pt x="9141014" y="0"/>
                </a:moveTo>
                <a:lnTo>
                  <a:pt x="0" y="0"/>
                </a:lnTo>
                <a:lnTo>
                  <a:pt x="0" y="9095309"/>
                </a:lnTo>
                <a:lnTo>
                  <a:pt x="9141014" y="9095309"/>
                </a:lnTo>
                <a:lnTo>
                  <a:pt x="914101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37853" y="2298820"/>
            <a:ext cx="4381716" cy="4666617"/>
            <a:chOff x="0" y="0"/>
            <a:chExt cx="658580" cy="701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8580" cy="701401"/>
            </a:xfrm>
            <a:custGeom>
              <a:avLst/>
              <a:gdLst/>
              <a:ahLst/>
              <a:cxnLst/>
              <a:rect l="l" t="t" r="r" b="b"/>
              <a:pathLst>
                <a:path w="658580" h="701401">
                  <a:moveTo>
                    <a:pt x="72442" y="0"/>
                  </a:moveTo>
                  <a:lnTo>
                    <a:pt x="586138" y="0"/>
                  </a:lnTo>
                  <a:cubicBezTo>
                    <a:pt x="626147" y="0"/>
                    <a:pt x="658580" y="32433"/>
                    <a:pt x="658580" y="72442"/>
                  </a:cubicBezTo>
                  <a:lnTo>
                    <a:pt x="658580" y="628959"/>
                  </a:lnTo>
                  <a:cubicBezTo>
                    <a:pt x="658580" y="648172"/>
                    <a:pt x="650948" y="666598"/>
                    <a:pt x="637362" y="680183"/>
                  </a:cubicBezTo>
                  <a:cubicBezTo>
                    <a:pt x="623777" y="693769"/>
                    <a:pt x="605351" y="701401"/>
                    <a:pt x="586138" y="701401"/>
                  </a:cubicBezTo>
                  <a:lnTo>
                    <a:pt x="72442" y="701401"/>
                  </a:lnTo>
                  <a:cubicBezTo>
                    <a:pt x="53229" y="701401"/>
                    <a:pt x="34803" y="693769"/>
                    <a:pt x="21218" y="680183"/>
                  </a:cubicBezTo>
                  <a:cubicBezTo>
                    <a:pt x="7632" y="666598"/>
                    <a:pt x="0" y="648172"/>
                    <a:pt x="0" y="628959"/>
                  </a:cubicBezTo>
                  <a:lnTo>
                    <a:pt x="0" y="72442"/>
                  </a:lnTo>
                  <a:cubicBezTo>
                    <a:pt x="0" y="53229"/>
                    <a:pt x="7632" y="34803"/>
                    <a:pt x="21218" y="21218"/>
                  </a:cubicBezTo>
                  <a:cubicBezTo>
                    <a:pt x="34803" y="7632"/>
                    <a:pt x="53229" y="0"/>
                    <a:pt x="72442" y="0"/>
                  </a:cubicBezTo>
                  <a:close/>
                </a:path>
              </a:pathLst>
            </a:custGeom>
            <a:blipFill>
              <a:blip r:embed="rId5"/>
              <a:stretch>
                <a:fillRect l="-27786" r="-32065"/>
              </a:stretch>
            </a:blipFill>
            <a:ln w="95250" cap="rnd">
              <a:solidFill>
                <a:srgbClr val="00004D"/>
              </a:solidFill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 rot="-359326" flipH="1">
            <a:off x="15781547" y="3232426"/>
            <a:ext cx="1888385" cy="1632547"/>
          </a:xfrm>
          <a:custGeom>
            <a:avLst/>
            <a:gdLst/>
            <a:ahLst/>
            <a:cxnLst/>
            <a:rect l="l" t="t" r="r" b="b"/>
            <a:pathLst>
              <a:path w="1888385" h="1632547">
                <a:moveTo>
                  <a:pt x="1888386" y="0"/>
                </a:moveTo>
                <a:lnTo>
                  <a:pt x="0" y="0"/>
                </a:lnTo>
                <a:lnTo>
                  <a:pt x="0" y="1632547"/>
                </a:lnTo>
                <a:lnTo>
                  <a:pt x="1888386" y="1632547"/>
                </a:lnTo>
                <a:lnTo>
                  <a:pt x="188838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1358">
            <a:off x="15656904" y="1921659"/>
            <a:ext cx="1053098" cy="910424"/>
          </a:xfrm>
          <a:custGeom>
            <a:avLst/>
            <a:gdLst/>
            <a:ahLst/>
            <a:cxnLst/>
            <a:rect l="l" t="t" r="r" b="b"/>
            <a:pathLst>
              <a:path w="1053098" h="910424">
                <a:moveTo>
                  <a:pt x="0" y="0"/>
                </a:moveTo>
                <a:lnTo>
                  <a:pt x="1053098" y="0"/>
                </a:lnTo>
                <a:lnTo>
                  <a:pt x="1053098" y="910424"/>
                </a:lnTo>
                <a:lnTo>
                  <a:pt x="0" y="910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99268">
            <a:off x="1310428" y="2300180"/>
            <a:ext cx="2215409" cy="2709980"/>
          </a:xfrm>
          <a:custGeom>
            <a:avLst/>
            <a:gdLst/>
            <a:ahLst/>
            <a:cxnLst/>
            <a:rect l="l" t="t" r="r" b="b"/>
            <a:pathLst>
              <a:path w="2215409" h="2709980">
                <a:moveTo>
                  <a:pt x="0" y="0"/>
                </a:moveTo>
                <a:lnTo>
                  <a:pt x="2215409" y="0"/>
                </a:lnTo>
                <a:lnTo>
                  <a:pt x="2215409" y="2709980"/>
                </a:lnTo>
                <a:lnTo>
                  <a:pt x="0" y="2709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997144">
            <a:off x="1594760" y="1488092"/>
            <a:ext cx="938276" cy="944123"/>
          </a:xfrm>
          <a:custGeom>
            <a:avLst/>
            <a:gdLst/>
            <a:ahLst/>
            <a:cxnLst/>
            <a:rect l="l" t="t" r="r" b="b"/>
            <a:pathLst>
              <a:path w="938276" h="944123">
                <a:moveTo>
                  <a:pt x="0" y="0"/>
                </a:moveTo>
                <a:lnTo>
                  <a:pt x="938276" y="0"/>
                </a:lnTo>
                <a:lnTo>
                  <a:pt x="938276" y="944123"/>
                </a:lnTo>
                <a:lnTo>
                  <a:pt x="0" y="9441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3144" y="5621067"/>
            <a:ext cx="6074895" cy="44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253937" y="4892354"/>
            <a:ext cx="6173134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Mercado Libre es una empresa multinacional líder en comercio electrónico en Iberoamérica. Su rica información comercial y su enfoque en el comercio electrónico la hacen ideal para analizar tendencias de mercado, y ciertos análisis de sus productos.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87317" flipV="1">
            <a:off x="-2218150" y="5489882"/>
            <a:ext cx="9506777" cy="6862164"/>
          </a:xfrm>
          <a:custGeom>
            <a:avLst/>
            <a:gdLst/>
            <a:ahLst/>
            <a:cxnLst/>
            <a:rect l="l" t="t" r="r" b="b"/>
            <a:pathLst>
              <a:path w="9506777" h="6862164">
                <a:moveTo>
                  <a:pt x="0" y="6862164"/>
                </a:moveTo>
                <a:lnTo>
                  <a:pt x="9506777" y="6862164"/>
                </a:lnTo>
                <a:lnTo>
                  <a:pt x="9506777" y="0"/>
                </a:lnTo>
                <a:lnTo>
                  <a:pt x="0" y="0"/>
                </a:lnTo>
                <a:lnTo>
                  <a:pt x="0" y="68621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03032" flipH="1" flipV="1">
            <a:off x="10085500" y="-2813740"/>
            <a:ext cx="10646558" cy="7684879"/>
          </a:xfrm>
          <a:custGeom>
            <a:avLst/>
            <a:gdLst/>
            <a:ahLst/>
            <a:cxnLst/>
            <a:rect l="l" t="t" r="r" b="b"/>
            <a:pathLst>
              <a:path w="10646558" h="7684879">
                <a:moveTo>
                  <a:pt x="10646559" y="7684880"/>
                </a:moveTo>
                <a:lnTo>
                  <a:pt x="0" y="7684880"/>
                </a:lnTo>
                <a:lnTo>
                  <a:pt x="0" y="0"/>
                </a:lnTo>
                <a:lnTo>
                  <a:pt x="10646559" y="0"/>
                </a:lnTo>
                <a:lnTo>
                  <a:pt x="10646559" y="768488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88157" y="1818851"/>
            <a:ext cx="10122830" cy="14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2"/>
              </a:lnSpc>
            </a:pPr>
            <a:r>
              <a:rPr lang="en-US" sz="101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6587" y="4772045"/>
            <a:ext cx="8693001" cy="367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Implementar funciones para limpiar y validar los datos obtenidos.</a:t>
            </a:r>
          </a:p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Calcular estadísticas adicionales sobre el promedio de precios, la disponibilidad promedio de productos, o la cantidad total de productos.</a:t>
            </a:r>
          </a:p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Agregar funcionalidades de ordenamiento para que los usuarios puedan clasificar los productos por precio, popularidad o cualquier otra métrica relevante.</a:t>
            </a:r>
          </a:p>
          <a:p>
            <a:pPr algn="ctr">
              <a:lnSpc>
                <a:spcPts val="3274"/>
              </a:lnSpc>
            </a:pPr>
            <a:endParaRPr lang="en-US" sz="2499">
              <a:solidFill>
                <a:srgbClr val="00004D"/>
              </a:solidFill>
              <a:latin typeface="Blacker Sans Pro"/>
              <a:ea typeface="Blacker Sans Pro"/>
              <a:cs typeface="Blacker Sans Pro"/>
              <a:sym typeface="Blacker Sans Pro"/>
            </a:endParaRPr>
          </a:p>
        </p:txBody>
      </p:sp>
      <p:sp>
        <p:nvSpPr>
          <p:cNvPr id="6" name="Freeform 6"/>
          <p:cNvSpPr/>
          <p:nvPr/>
        </p:nvSpPr>
        <p:spPr>
          <a:xfrm rot="-949834">
            <a:off x="398247" y="289612"/>
            <a:ext cx="3673975" cy="3430575"/>
          </a:xfrm>
          <a:custGeom>
            <a:avLst/>
            <a:gdLst/>
            <a:ahLst/>
            <a:cxnLst/>
            <a:rect l="l" t="t" r="r" b="b"/>
            <a:pathLst>
              <a:path w="3673975" h="3430575">
                <a:moveTo>
                  <a:pt x="0" y="0"/>
                </a:moveTo>
                <a:lnTo>
                  <a:pt x="3673976" y="0"/>
                </a:lnTo>
                <a:lnTo>
                  <a:pt x="3673976" y="3430574"/>
                </a:lnTo>
                <a:lnTo>
                  <a:pt x="0" y="3430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84650" y="5873745"/>
            <a:ext cx="3294805" cy="4413255"/>
          </a:xfrm>
          <a:custGeom>
            <a:avLst/>
            <a:gdLst/>
            <a:ahLst/>
            <a:cxnLst/>
            <a:rect l="l" t="t" r="r" b="b"/>
            <a:pathLst>
              <a:path w="3294805" h="4413255">
                <a:moveTo>
                  <a:pt x="0" y="0"/>
                </a:moveTo>
                <a:lnTo>
                  <a:pt x="3294805" y="0"/>
                </a:lnTo>
                <a:lnTo>
                  <a:pt x="3294805" y="4413255"/>
                </a:lnTo>
                <a:lnTo>
                  <a:pt x="0" y="4413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35235" y="3542050"/>
            <a:ext cx="547366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Datos de los productos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70219" y="3740677"/>
            <a:ext cx="522541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Datos de los anuncios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9588" y="4772045"/>
            <a:ext cx="7373660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Análisis de Impresiones y Vistas.</a:t>
            </a:r>
          </a:p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Evaluación del Tamaño del Público Estimado.</a:t>
            </a:r>
          </a:p>
          <a:p>
            <a:pPr marL="539749" lvl="1" indent="-269875" algn="ctr">
              <a:lnSpc>
                <a:spcPts val="3274"/>
              </a:lnSpc>
              <a:buFont typeface="Arial"/>
              <a:buChar char="•"/>
            </a:pPr>
            <a:r>
              <a:rPr lang="en-US" sz="2499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Análisis Temporal.</a:t>
            </a:r>
          </a:p>
          <a:p>
            <a:pPr algn="ctr">
              <a:lnSpc>
                <a:spcPts val="3274"/>
              </a:lnSpc>
            </a:pPr>
            <a:endParaRPr lang="en-US" sz="2499">
              <a:solidFill>
                <a:srgbClr val="00004D"/>
              </a:solidFill>
              <a:latin typeface="Blacker Sans Pro"/>
              <a:ea typeface="Blacker Sans Pro"/>
              <a:cs typeface="Blacker Sans Pro"/>
              <a:sym typeface="Blacker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23149" flipH="1" flipV="1">
            <a:off x="8168676" y="4504188"/>
            <a:ext cx="11433956" cy="8253237"/>
          </a:xfrm>
          <a:custGeom>
            <a:avLst/>
            <a:gdLst/>
            <a:ahLst/>
            <a:cxnLst/>
            <a:rect l="l" t="t" r="r" b="b"/>
            <a:pathLst>
              <a:path w="11433956" h="8253237">
                <a:moveTo>
                  <a:pt x="11433956" y="8253237"/>
                </a:moveTo>
                <a:lnTo>
                  <a:pt x="0" y="8253237"/>
                </a:lnTo>
                <a:lnTo>
                  <a:pt x="0" y="0"/>
                </a:lnTo>
                <a:lnTo>
                  <a:pt x="11433956" y="0"/>
                </a:lnTo>
                <a:lnTo>
                  <a:pt x="11433956" y="82532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23360" flipH="1" flipV="1">
            <a:off x="-5744921" y="-2729665"/>
            <a:ext cx="12782021" cy="9226295"/>
          </a:xfrm>
          <a:custGeom>
            <a:avLst/>
            <a:gdLst/>
            <a:ahLst/>
            <a:cxnLst/>
            <a:rect l="l" t="t" r="r" b="b"/>
            <a:pathLst>
              <a:path w="12782021" h="9226295">
                <a:moveTo>
                  <a:pt x="12782022" y="9226296"/>
                </a:moveTo>
                <a:lnTo>
                  <a:pt x="0" y="9226296"/>
                </a:lnTo>
                <a:lnTo>
                  <a:pt x="0" y="0"/>
                </a:lnTo>
                <a:lnTo>
                  <a:pt x="12782022" y="0"/>
                </a:lnTo>
                <a:lnTo>
                  <a:pt x="12782022" y="9226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209675"/>
            <a:ext cx="8233208" cy="9258300"/>
            <a:chOff x="0" y="0"/>
            <a:chExt cx="10977611" cy="123444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291901" cy="10022423"/>
              <a:chOff x="0" y="0"/>
              <a:chExt cx="1206158" cy="117457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06158" cy="1174577"/>
              </a:xfrm>
              <a:custGeom>
                <a:avLst/>
                <a:gdLst/>
                <a:ahLst/>
                <a:cxnLst/>
                <a:rect l="l" t="t" r="r" b="b"/>
                <a:pathLst>
                  <a:path w="1206158" h="1174577">
                    <a:moveTo>
                      <a:pt x="0" y="0"/>
                    </a:moveTo>
                    <a:lnTo>
                      <a:pt x="1206158" y="0"/>
                    </a:lnTo>
                    <a:lnTo>
                      <a:pt x="1206158" y="1174577"/>
                    </a:lnTo>
                    <a:lnTo>
                      <a:pt x="0" y="1174577"/>
                    </a:ln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06158" cy="1212677"/>
              </a:xfrm>
              <a:prstGeom prst="rect">
                <a:avLst/>
              </a:prstGeom>
            </p:spPr>
            <p:txBody>
              <a:bodyPr lIns="50414" tIns="50414" rIns="50414" bIns="50414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833531">
              <a:off x="5903838" y="7724718"/>
              <a:ext cx="4426572" cy="3755180"/>
              <a:chOff x="0" y="0"/>
              <a:chExt cx="1158049" cy="98240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8441" y="0"/>
                <a:ext cx="1141167" cy="970412"/>
              </a:xfrm>
              <a:custGeom>
                <a:avLst/>
                <a:gdLst/>
                <a:ahLst/>
                <a:cxnLst/>
                <a:rect l="l" t="t" r="r" b="b"/>
                <a:pathLst>
                  <a:path w="1141167" h="970412">
                    <a:moveTo>
                      <a:pt x="581240" y="964323"/>
                    </a:moveTo>
                    <a:lnTo>
                      <a:pt x="1138951" y="18081"/>
                    </a:lnTo>
                    <a:cubicBezTo>
                      <a:pt x="1141136" y="14373"/>
                      <a:pt x="1141167" y="9779"/>
                      <a:pt x="1139032" y="6043"/>
                    </a:cubicBezTo>
                    <a:cubicBezTo>
                      <a:pt x="1136897" y="2306"/>
                      <a:pt x="1132924" y="0"/>
                      <a:pt x="1128620" y="0"/>
                    </a:cubicBezTo>
                    <a:lnTo>
                      <a:pt x="12547" y="0"/>
                    </a:lnTo>
                    <a:cubicBezTo>
                      <a:pt x="8243" y="0"/>
                      <a:pt x="4270" y="2306"/>
                      <a:pt x="2135" y="6043"/>
                    </a:cubicBezTo>
                    <a:cubicBezTo>
                      <a:pt x="0" y="9779"/>
                      <a:pt x="31" y="14373"/>
                      <a:pt x="2216" y="18081"/>
                    </a:cubicBezTo>
                    <a:lnTo>
                      <a:pt x="559927" y="964323"/>
                    </a:lnTo>
                    <a:cubicBezTo>
                      <a:pt x="562150" y="968096"/>
                      <a:pt x="566204" y="970412"/>
                      <a:pt x="570583" y="970412"/>
                    </a:cubicBezTo>
                    <a:cubicBezTo>
                      <a:pt x="574963" y="970412"/>
                      <a:pt x="579016" y="968096"/>
                      <a:pt x="581240" y="964323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80945" y="32072"/>
                <a:ext cx="796158" cy="494216"/>
              </a:xfrm>
              <a:prstGeom prst="rect">
                <a:avLst/>
              </a:prstGeom>
            </p:spPr>
            <p:txBody>
              <a:bodyPr lIns="50414" tIns="50414" rIns="50414" bIns="50414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5979380" y="6074593"/>
              <a:ext cx="3114353" cy="4559841"/>
              <a:chOff x="0" y="0"/>
              <a:chExt cx="846407" cy="12392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6407" cy="1239256"/>
              </a:xfrm>
              <a:custGeom>
                <a:avLst/>
                <a:gdLst/>
                <a:ahLst/>
                <a:cxnLst/>
                <a:rect l="l" t="t" r="r" b="b"/>
                <a:pathLst>
                  <a:path w="846407" h="1239256">
                    <a:moveTo>
                      <a:pt x="0" y="0"/>
                    </a:moveTo>
                    <a:lnTo>
                      <a:pt x="846407" y="0"/>
                    </a:lnTo>
                    <a:lnTo>
                      <a:pt x="846407" y="1239256"/>
                    </a:lnTo>
                    <a:lnTo>
                      <a:pt x="0" y="1239256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46407" cy="1277356"/>
              </a:xfrm>
              <a:prstGeom prst="rect">
                <a:avLst/>
              </a:prstGeom>
            </p:spPr>
            <p:txBody>
              <a:bodyPr lIns="52399" tIns="52399" rIns="52399" bIns="52399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9456352" y="1209675"/>
            <a:ext cx="8399862" cy="9258300"/>
            <a:chOff x="0" y="0"/>
            <a:chExt cx="11199815" cy="123444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403931" cy="10022423"/>
              <a:chOff x="0" y="0"/>
              <a:chExt cx="1219288" cy="117457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9288" cy="1174577"/>
              </a:xfrm>
              <a:custGeom>
                <a:avLst/>
                <a:gdLst/>
                <a:ahLst/>
                <a:cxnLst/>
                <a:rect l="l" t="t" r="r" b="b"/>
                <a:pathLst>
                  <a:path w="1219288" h="1174577">
                    <a:moveTo>
                      <a:pt x="0" y="0"/>
                    </a:moveTo>
                    <a:lnTo>
                      <a:pt x="1219288" y="0"/>
                    </a:lnTo>
                    <a:lnTo>
                      <a:pt x="1219288" y="1174577"/>
                    </a:lnTo>
                    <a:lnTo>
                      <a:pt x="0" y="1174577"/>
                    </a:ln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219288" cy="1212677"/>
              </a:xfrm>
              <a:prstGeom prst="rect">
                <a:avLst/>
              </a:prstGeom>
            </p:spPr>
            <p:txBody>
              <a:bodyPr lIns="50414" tIns="50414" rIns="50414" bIns="50414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833531">
              <a:off x="6126042" y="7724718"/>
              <a:ext cx="4426572" cy="3755180"/>
              <a:chOff x="0" y="0"/>
              <a:chExt cx="1158049" cy="98240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8441" y="0"/>
                <a:ext cx="1141167" cy="970412"/>
              </a:xfrm>
              <a:custGeom>
                <a:avLst/>
                <a:gdLst/>
                <a:ahLst/>
                <a:cxnLst/>
                <a:rect l="l" t="t" r="r" b="b"/>
                <a:pathLst>
                  <a:path w="1141167" h="970412">
                    <a:moveTo>
                      <a:pt x="581240" y="964323"/>
                    </a:moveTo>
                    <a:lnTo>
                      <a:pt x="1138951" y="18081"/>
                    </a:lnTo>
                    <a:cubicBezTo>
                      <a:pt x="1141136" y="14373"/>
                      <a:pt x="1141167" y="9779"/>
                      <a:pt x="1139032" y="6043"/>
                    </a:cubicBezTo>
                    <a:cubicBezTo>
                      <a:pt x="1136897" y="2306"/>
                      <a:pt x="1132924" y="0"/>
                      <a:pt x="1128620" y="0"/>
                    </a:cubicBezTo>
                    <a:lnTo>
                      <a:pt x="12547" y="0"/>
                    </a:lnTo>
                    <a:cubicBezTo>
                      <a:pt x="8243" y="0"/>
                      <a:pt x="4270" y="2306"/>
                      <a:pt x="2135" y="6043"/>
                    </a:cubicBezTo>
                    <a:cubicBezTo>
                      <a:pt x="0" y="9779"/>
                      <a:pt x="31" y="14373"/>
                      <a:pt x="2216" y="18081"/>
                    </a:cubicBezTo>
                    <a:lnTo>
                      <a:pt x="559927" y="964323"/>
                    </a:lnTo>
                    <a:cubicBezTo>
                      <a:pt x="562150" y="968096"/>
                      <a:pt x="566204" y="970412"/>
                      <a:pt x="570583" y="970412"/>
                    </a:cubicBezTo>
                    <a:cubicBezTo>
                      <a:pt x="574963" y="970412"/>
                      <a:pt x="579016" y="968096"/>
                      <a:pt x="581240" y="964323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80945" y="32072"/>
                <a:ext cx="796158" cy="494216"/>
              </a:xfrm>
              <a:prstGeom prst="rect">
                <a:avLst/>
              </a:prstGeom>
            </p:spPr>
            <p:txBody>
              <a:bodyPr lIns="50414" tIns="50414" rIns="50414" bIns="50414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5257694" y="5584215"/>
              <a:ext cx="3114353" cy="5540596"/>
              <a:chOff x="0" y="0"/>
              <a:chExt cx="846407" cy="150580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6407" cy="1505802"/>
              </a:xfrm>
              <a:custGeom>
                <a:avLst/>
                <a:gdLst/>
                <a:ahLst/>
                <a:cxnLst/>
                <a:rect l="l" t="t" r="r" b="b"/>
                <a:pathLst>
                  <a:path w="846407" h="1505802">
                    <a:moveTo>
                      <a:pt x="0" y="0"/>
                    </a:moveTo>
                    <a:lnTo>
                      <a:pt x="846407" y="0"/>
                    </a:lnTo>
                    <a:lnTo>
                      <a:pt x="846407" y="1505802"/>
                    </a:lnTo>
                    <a:lnTo>
                      <a:pt x="0" y="1505802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46407" cy="1543902"/>
              </a:xfrm>
              <a:prstGeom prst="rect">
                <a:avLst/>
              </a:prstGeom>
            </p:spPr>
            <p:txBody>
              <a:bodyPr lIns="52399" tIns="52399" rIns="52399" bIns="52399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9712250" y="1420895"/>
            <a:ext cx="712829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Parámetros de nuestra API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594730" y="1017397"/>
            <a:ext cx="1855070" cy="1732171"/>
          </a:xfrm>
          <a:custGeom>
            <a:avLst/>
            <a:gdLst/>
            <a:ahLst/>
            <a:cxnLst/>
            <a:rect l="l" t="t" r="r" b="b"/>
            <a:pathLst>
              <a:path w="1855070" h="1732171">
                <a:moveTo>
                  <a:pt x="0" y="0"/>
                </a:moveTo>
                <a:lnTo>
                  <a:pt x="1855070" y="0"/>
                </a:lnTo>
                <a:lnTo>
                  <a:pt x="1855070" y="1732172"/>
                </a:lnTo>
                <a:lnTo>
                  <a:pt x="0" y="173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451935" y="1028700"/>
            <a:ext cx="1692065" cy="1731013"/>
          </a:xfrm>
          <a:custGeom>
            <a:avLst/>
            <a:gdLst/>
            <a:ahLst/>
            <a:cxnLst/>
            <a:rect l="l" t="t" r="r" b="b"/>
            <a:pathLst>
              <a:path w="1692065" h="1731013">
                <a:moveTo>
                  <a:pt x="0" y="0"/>
                </a:moveTo>
                <a:lnTo>
                  <a:pt x="1692065" y="0"/>
                </a:lnTo>
                <a:lnTo>
                  <a:pt x="1692065" y="1731013"/>
                </a:lnTo>
                <a:lnTo>
                  <a:pt x="0" y="173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889009" y="3606336"/>
            <a:ext cx="6951533" cy="3384138"/>
          </a:xfrm>
          <a:custGeom>
            <a:avLst/>
            <a:gdLst/>
            <a:ahLst/>
            <a:cxnLst/>
            <a:rect l="l" t="t" r="r" b="b"/>
            <a:pathLst>
              <a:path w="6951533" h="3384138">
                <a:moveTo>
                  <a:pt x="0" y="0"/>
                </a:moveTo>
                <a:lnTo>
                  <a:pt x="6951533" y="0"/>
                </a:lnTo>
                <a:lnTo>
                  <a:pt x="6951533" y="3384139"/>
                </a:lnTo>
                <a:lnTo>
                  <a:pt x="0" y="338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351476" y="3660456"/>
            <a:ext cx="6946492" cy="3330019"/>
          </a:xfrm>
          <a:custGeom>
            <a:avLst/>
            <a:gdLst/>
            <a:ahLst/>
            <a:cxnLst/>
            <a:rect l="l" t="t" r="r" b="b"/>
            <a:pathLst>
              <a:path w="6946492" h="3330019">
                <a:moveTo>
                  <a:pt x="0" y="0"/>
                </a:moveTo>
                <a:lnTo>
                  <a:pt x="6946491" y="0"/>
                </a:lnTo>
                <a:lnTo>
                  <a:pt x="6946491" y="3330019"/>
                </a:lnTo>
                <a:lnTo>
                  <a:pt x="0" y="3330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351476" y="1420895"/>
            <a:ext cx="6946492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5499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Parámetros de la API Mercado_Libre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9018942" y="-252406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3"/>
                </a:moveTo>
                <a:lnTo>
                  <a:pt x="11032464" y="7963433"/>
                </a:lnTo>
                <a:lnTo>
                  <a:pt x="11032464" y="0"/>
                </a:lnTo>
                <a:lnTo>
                  <a:pt x="0" y="0"/>
                </a:lnTo>
                <a:lnTo>
                  <a:pt x="0" y="79634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718932" y="4768584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87974">
            <a:off x="15064167" y="477630"/>
            <a:ext cx="2499419" cy="3057394"/>
          </a:xfrm>
          <a:custGeom>
            <a:avLst/>
            <a:gdLst/>
            <a:ahLst/>
            <a:cxnLst/>
            <a:rect l="l" t="t" r="r" b="b"/>
            <a:pathLst>
              <a:path w="2499419" h="3057394">
                <a:moveTo>
                  <a:pt x="0" y="0"/>
                </a:moveTo>
                <a:lnTo>
                  <a:pt x="2499420" y="0"/>
                </a:lnTo>
                <a:lnTo>
                  <a:pt x="2499420" y="3057394"/>
                </a:lnTo>
                <a:lnTo>
                  <a:pt x="0" y="3057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5001" y="571333"/>
            <a:ext cx="15437997" cy="171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9"/>
              </a:lnSpc>
            </a:pPr>
            <a:r>
              <a:rPr lang="en-US" sz="1089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Sintaxis general</a:t>
            </a:r>
          </a:p>
        </p:txBody>
      </p:sp>
      <p:sp>
        <p:nvSpPr>
          <p:cNvPr id="6" name="Freeform 6"/>
          <p:cNvSpPr/>
          <p:nvPr/>
        </p:nvSpPr>
        <p:spPr>
          <a:xfrm rot="-4483967">
            <a:off x="16562140" y="210535"/>
            <a:ext cx="731843" cy="736404"/>
          </a:xfrm>
          <a:custGeom>
            <a:avLst/>
            <a:gdLst/>
            <a:ahLst/>
            <a:cxnLst/>
            <a:rect l="l" t="t" r="r" b="b"/>
            <a:pathLst>
              <a:path w="731843" h="736404">
                <a:moveTo>
                  <a:pt x="0" y="0"/>
                </a:moveTo>
                <a:lnTo>
                  <a:pt x="731843" y="0"/>
                </a:lnTo>
                <a:lnTo>
                  <a:pt x="731843" y="736404"/>
                </a:lnTo>
                <a:lnTo>
                  <a:pt x="0" y="736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4910" t="-573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5001" y="2686233"/>
            <a:ext cx="6829266" cy="7308938"/>
          </a:xfrm>
          <a:custGeom>
            <a:avLst/>
            <a:gdLst/>
            <a:ahLst/>
            <a:cxnLst/>
            <a:rect l="l" t="t" r="r" b="b"/>
            <a:pathLst>
              <a:path w="6829266" h="7308938">
                <a:moveTo>
                  <a:pt x="0" y="0"/>
                </a:moveTo>
                <a:lnTo>
                  <a:pt x="6829266" y="0"/>
                </a:lnTo>
                <a:lnTo>
                  <a:pt x="6829266" y="7308938"/>
                </a:lnTo>
                <a:lnTo>
                  <a:pt x="0" y="7308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08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3579078"/>
            <a:ext cx="8894331" cy="4239066"/>
          </a:xfrm>
          <a:custGeom>
            <a:avLst/>
            <a:gdLst/>
            <a:ahLst/>
            <a:cxnLst/>
            <a:rect l="l" t="t" r="r" b="b"/>
            <a:pathLst>
              <a:path w="8894331" h="4239066">
                <a:moveTo>
                  <a:pt x="0" y="0"/>
                </a:moveTo>
                <a:lnTo>
                  <a:pt x="8894331" y="0"/>
                </a:lnTo>
                <a:lnTo>
                  <a:pt x="8894331" y="4239065"/>
                </a:lnTo>
                <a:lnTo>
                  <a:pt x="0" y="4239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25001" y="2017578"/>
            <a:ext cx="13026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Código: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55772" y="2204903"/>
            <a:ext cx="187940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4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8208514" y="-295301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591299" y="4977318"/>
            <a:ext cx="10914707" cy="7878434"/>
          </a:xfrm>
          <a:custGeom>
            <a:avLst/>
            <a:gdLst/>
            <a:ahLst/>
            <a:cxnLst/>
            <a:rect l="l" t="t" r="r" b="b"/>
            <a:pathLst>
              <a:path w="10914707" h="7878434">
                <a:moveTo>
                  <a:pt x="0" y="7878434"/>
                </a:moveTo>
                <a:lnTo>
                  <a:pt x="10914707" y="7878434"/>
                </a:lnTo>
                <a:lnTo>
                  <a:pt x="10914707" y="0"/>
                </a:lnTo>
                <a:lnTo>
                  <a:pt x="0" y="0"/>
                </a:lnTo>
                <a:lnTo>
                  <a:pt x="0" y="78784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921702"/>
            <a:ext cx="16837296" cy="9886281"/>
            <a:chOff x="0" y="0"/>
            <a:chExt cx="22449728" cy="13181708"/>
          </a:xfrm>
        </p:grpSpPr>
        <p:grpSp>
          <p:nvGrpSpPr>
            <p:cNvPr id="5" name="Group 5"/>
            <p:cNvGrpSpPr/>
            <p:nvPr/>
          </p:nvGrpSpPr>
          <p:grpSpPr>
            <a:xfrm rot="5400000">
              <a:off x="5589691" y="-5589691"/>
              <a:ext cx="10945143" cy="22124526"/>
              <a:chOff x="0" y="0"/>
              <a:chExt cx="881445" cy="17817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1445" cy="1781754"/>
              </a:xfrm>
              <a:custGeom>
                <a:avLst/>
                <a:gdLst/>
                <a:ahLst/>
                <a:cxnLst/>
                <a:rect l="l" t="t" r="r" b="b"/>
                <a:pathLst>
                  <a:path w="881445" h="1781754">
                    <a:moveTo>
                      <a:pt x="8488" y="0"/>
                    </a:moveTo>
                    <a:lnTo>
                      <a:pt x="872957" y="0"/>
                    </a:lnTo>
                    <a:cubicBezTo>
                      <a:pt x="877644" y="0"/>
                      <a:pt x="881445" y="3800"/>
                      <a:pt x="881445" y="8488"/>
                    </a:cubicBezTo>
                    <a:lnTo>
                      <a:pt x="881445" y="1773266"/>
                    </a:lnTo>
                    <a:cubicBezTo>
                      <a:pt x="881445" y="1777953"/>
                      <a:pt x="877644" y="1781754"/>
                      <a:pt x="872957" y="1781754"/>
                    </a:cubicBezTo>
                    <a:lnTo>
                      <a:pt x="8488" y="1781754"/>
                    </a:lnTo>
                    <a:cubicBezTo>
                      <a:pt x="3800" y="1781754"/>
                      <a:pt x="0" y="1777953"/>
                      <a:pt x="0" y="1773266"/>
                    </a:cubicBezTo>
                    <a:lnTo>
                      <a:pt x="0" y="8488"/>
                    </a:lnTo>
                    <a:cubicBezTo>
                      <a:pt x="0" y="3800"/>
                      <a:pt x="3800" y="0"/>
                      <a:pt x="8488" y="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81445" cy="1819854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715847">
              <a:off x="17543599" y="8658647"/>
              <a:ext cx="4274834" cy="3727340"/>
              <a:chOff x="0" y="0"/>
              <a:chExt cx="803220" cy="70034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8577" y="0"/>
                <a:ext cx="786067" cy="687759"/>
              </a:xfrm>
              <a:custGeom>
                <a:avLst/>
                <a:gdLst/>
                <a:ahLst/>
                <a:cxnLst/>
                <a:rect l="l" t="t" r="r" b="b"/>
                <a:pathLst>
                  <a:path w="786067" h="687759">
                    <a:moveTo>
                      <a:pt x="403844" y="681496"/>
                    </a:moveTo>
                    <a:lnTo>
                      <a:pt x="783832" y="18853"/>
                    </a:lnTo>
                    <a:cubicBezTo>
                      <a:pt x="786066" y="14957"/>
                      <a:pt x="786056" y="10165"/>
                      <a:pt x="783804" y="6279"/>
                    </a:cubicBezTo>
                    <a:cubicBezTo>
                      <a:pt x="781553" y="2393"/>
                      <a:pt x="777402" y="0"/>
                      <a:pt x="772911" y="0"/>
                    </a:cubicBezTo>
                    <a:lnTo>
                      <a:pt x="13156" y="0"/>
                    </a:lnTo>
                    <a:cubicBezTo>
                      <a:pt x="8664" y="0"/>
                      <a:pt x="4513" y="2393"/>
                      <a:pt x="2262" y="6279"/>
                    </a:cubicBezTo>
                    <a:cubicBezTo>
                      <a:pt x="10" y="10165"/>
                      <a:pt x="0" y="14957"/>
                      <a:pt x="2234" y="18853"/>
                    </a:cubicBezTo>
                    <a:lnTo>
                      <a:pt x="382222" y="681496"/>
                    </a:lnTo>
                    <a:cubicBezTo>
                      <a:pt x="384443" y="685370"/>
                      <a:pt x="388568" y="687759"/>
                      <a:pt x="393033" y="687759"/>
                    </a:cubicBezTo>
                    <a:cubicBezTo>
                      <a:pt x="397499" y="687759"/>
                      <a:pt x="401623" y="685370"/>
                      <a:pt x="403844" y="681496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25503" y="11925"/>
                <a:ext cx="552214" cy="363262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6912303" y="7184484"/>
              <a:ext cx="4491525" cy="3643245"/>
              <a:chOff x="0" y="0"/>
              <a:chExt cx="876721" cy="7111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76721" cy="711141"/>
              </a:xfrm>
              <a:custGeom>
                <a:avLst/>
                <a:gdLst/>
                <a:ahLst/>
                <a:cxnLst/>
                <a:rect l="l" t="t" r="r" b="b"/>
                <a:pathLst>
                  <a:path w="876721" h="711141">
                    <a:moveTo>
                      <a:pt x="0" y="0"/>
                    </a:moveTo>
                    <a:lnTo>
                      <a:pt x="876721" y="0"/>
                    </a:lnTo>
                    <a:lnTo>
                      <a:pt x="876721" y="711141"/>
                    </a:lnTo>
                    <a:lnTo>
                      <a:pt x="0" y="711141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76721" cy="749241"/>
              </a:xfrm>
              <a:prstGeom prst="rect">
                <a:avLst/>
              </a:prstGeom>
            </p:spPr>
            <p:txBody>
              <a:bodyPr lIns="56625" tIns="56625" rIns="56625" bIns="56625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615765" y="420993"/>
            <a:ext cx="4729647" cy="3428994"/>
          </a:xfrm>
          <a:custGeom>
            <a:avLst/>
            <a:gdLst/>
            <a:ahLst/>
            <a:cxnLst/>
            <a:rect l="l" t="t" r="r" b="b"/>
            <a:pathLst>
              <a:path w="4729647" h="3428994">
                <a:moveTo>
                  <a:pt x="0" y="0"/>
                </a:moveTo>
                <a:lnTo>
                  <a:pt x="4729647" y="0"/>
                </a:lnTo>
                <a:lnTo>
                  <a:pt x="4729647" y="3428994"/>
                </a:lnTo>
                <a:lnTo>
                  <a:pt x="0" y="3428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10789" y="4025820"/>
            <a:ext cx="10938361" cy="4391197"/>
          </a:xfrm>
          <a:custGeom>
            <a:avLst/>
            <a:gdLst/>
            <a:ahLst/>
            <a:cxnLst/>
            <a:rect l="l" t="t" r="r" b="b"/>
            <a:pathLst>
              <a:path w="10938361" h="4391197">
                <a:moveTo>
                  <a:pt x="0" y="0"/>
                </a:moveTo>
                <a:lnTo>
                  <a:pt x="10938360" y="0"/>
                </a:lnTo>
                <a:lnTo>
                  <a:pt x="10938360" y="4391197"/>
                </a:lnTo>
                <a:lnTo>
                  <a:pt x="0" y="439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11938" y="1499401"/>
            <a:ext cx="10244372" cy="136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94"/>
              </a:lnSpc>
            </a:pPr>
            <a:r>
              <a:rPr lang="en-US" sz="9635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Estrategias del trabajo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28624" y="2828730"/>
            <a:ext cx="8264405" cy="98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000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Los datos que lograremos extraer lo guardaremos en formato json.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9073" flipV="1">
            <a:off x="8208514" y="-2953016"/>
            <a:ext cx="11032464" cy="7963433"/>
          </a:xfrm>
          <a:custGeom>
            <a:avLst/>
            <a:gdLst/>
            <a:ahLst/>
            <a:cxnLst/>
            <a:rect l="l" t="t" r="r" b="b"/>
            <a:pathLst>
              <a:path w="11032464" h="7963433">
                <a:moveTo>
                  <a:pt x="0" y="7963432"/>
                </a:moveTo>
                <a:lnTo>
                  <a:pt x="11032464" y="7963432"/>
                </a:lnTo>
                <a:lnTo>
                  <a:pt x="11032464" y="0"/>
                </a:lnTo>
                <a:lnTo>
                  <a:pt x="0" y="0"/>
                </a:lnTo>
                <a:lnTo>
                  <a:pt x="0" y="79634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776600" flipV="1">
            <a:off x="-1591299" y="4977318"/>
            <a:ext cx="10914707" cy="7878434"/>
          </a:xfrm>
          <a:custGeom>
            <a:avLst/>
            <a:gdLst/>
            <a:ahLst/>
            <a:cxnLst/>
            <a:rect l="l" t="t" r="r" b="b"/>
            <a:pathLst>
              <a:path w="10914707" h="7878434">
                <a:moveTo>
                  <a:pt x="0" y="7878434"/>
                </a:moveTo>
                <a:lnTo>
                  <a:pt x="10914707" y="7878434"/>
                </a:lnTo>
                <a:lnTo>
                  <a:pt x="10914707" y="0"/>
                </a:lnTo>
                <a:lnTo>
                  <a:pt x="0" y="0"/>
                </a:lnTo>
                <a:lnTo>
                  <a:pt x="0" y="78784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341200"/>
            <a:ext cx="19806327" cy="11492824"/>
            <a:chOff x="0" y="0"/>
            <a:chExt cx="26408436" cy="15323766"/>
          </a:xfrm>
        </p:grpSpPr>
        <p:grpSp>
          <p:nvGrpSpPr>
            <p:cNvPr id="5" name="Group 5"/>
            <p:cNvGrpSpPr/>
            <p:nvPr/>
          </p:nvGrpSpPr>
          <p:grpSpPr>
            <a:xfrm rot="5400000">
              <a:off x="6660858" y="-6660858"/>
              <a:ext cx="12704172" cy="26025889"/>
              <a:chOff x="0" y="0"/>
              <a:chExt cx="881445" cy="180573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1445" cy="1805736"/>
              </a:xfrm>
              <a:custGeom>
                <a:avLst/>
                <a:gdLst/>
                <a:ahLst/>
                <a:cxnLst/>
                <a:rect l="l" t="t" r="r" b="b"/>
                <a:pathLst>
                  <a:path w="881445" h="1805736">
                    <a:moveTo>
                      <a:pt x="8488" y="0"/>
                    </a:moveTo>
                    <a:lnTo>
                      <a:pt x="872957" y="0"/>
                    </a:lnTo>
                    <a:cubicBezTo>
                      <a:pt x="877644" y="0"/>
                      <a:pt x="881445" y="3800"/>
                      <a:pt x="881445" y="8488"/>
                    </a:cubicBezTo>
                    <a:lnTo>
                      <a:pt x="881445" y="1797248"/>
                    </a:lnTo>
                    <a:cubicBezTo>
                      <a:pt x="881445" y="1801936"/>
                      <a:pt x="877644" y="1805736"/>
                      <a:pt x="872957" y="1805736"/>
                    </a:cubicBezTo>
                    <a:lnTo>
                      <a:pt x="8488" y="1805736"/>
                    </a:lnTo>
                    <a:cubicBezTo>
                      <a:pt x="3800" y="1805736"/>
                      <a:pt x="0" y="1801936"/>
                      <a:pt x="0" y="1797248"/>
                    </a:cubicBezTo>
                    <a:lnTo>
                      <a:pt x="0" y="8488"/>
                    </a:lnTo>
                    <a:cubicBezTo>
                      <a:pt x="0" y="3800"/>
                      <a:pt x="3800" y="0"/>
                      <a:pt x="8488" y="0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4D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81445" cy="1843836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1715847">
              <a:off x="20621304" y="10050207"/>
              <a:ext cx="5060390" cy="4326373"/>
              <a:chOff x="0" y="0"/>
              <a:chExt cx="819171" cy="70034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8527" y="0"/>
                <a:ext cx="802116" cy="688125"/>
              </a:xfrm>
              <a:custGeom>
                <a:avLst/>
                <a:gdLst/>
                <a:ahLst/>
                <a:cxnLst/>
                <a:rect l="l" t="t" r="r" b="b"/>
                <a:pathLst>
                  <a:path w="802116" h="688125">
                    <a:moveTo>
                      <a:pt x="411816" y="681954"/>
                    </a:moveTo>
                    <a:lnTo>
                      <a:pt x="799886" y="18395"/>
                    </a:lnTo>
                    <a:cubicBezTo>
                      <a:pt x="802097" y="14614"/>
                      <a:pt x="802116" y="9940"/>
                      <a:pt x="799937" y="6141"/>
                    </a:cubicBezTo>
                    <a:cubicBezTo>
                      <a:pt x="797758" y="2343"/>
                      <a:pt x="793714" y="0"/>
                      <a:pt x="789334" y="0"/>
                    </a:cubicBezTo>
                    <a:lnTo>
                      <a:pt x="12782" y="0"/>
                    </a:lnTo>
                    <a:cubicBezTo>
                      <a:pt x="8403" y="0"/>
                      <a:pt x="4358" y="2343"/>
                      <a:pt x="2179" y="6141"/>
                    </a:cubicBezTo>
                    <a:cubicBezTo>
                      <a:pt x="0" y="9940"/>
                      <a:pt x="20" y="14614"/>
                      <a:pt x="2231" y="18395"/>
                    </a:cubicBezTo>
                    <a:lnTo>
                      <a:pt x="390301" y="681954"/>
                    </a:lnTo>
                    <a:cubicBezTo>
                      <a:pt x="392536" y="685776"/>
                      <a:pt x="396631" y="688125"/>
                      <a:pt x="401058" y="688125"/>
                    </a:cubicBezTo>
                    <a:cubicBezTo>
                      <a:pt x="405486" y="688125"/>
                      <a:pt x="409581" y="685776"/>
                      <a:pt x="411816" y="681954"/>
                    </a:cubicBezTo>
                    <a:close/>
                  </a:path>
                </a:pathLst>
              </a:custGeom>
              <a:solidFill>
                <a:srgbClr val="FFFBFB"/>
              </a:solidFill>
              <a:ln w="857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27995" y="11925"/>
                <a:ext cx="563180" cy="363262"/>
              </a:xfrm>
              <a:prstGeom prst="rect">
                <a:avLst/>
              </a:prstGeom>
            </p:spPr>
            <p:txBody>
              <a:bodyPr lIns="54480" tIns="54480" rIns="54480" bIns="54480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9894561" y="8339126"/>
              <a:ext cx="5283545" cy="4228763"/>
              <a:chOff x="0" y="0"/>
              <a:chExt cx="888522" cy="7111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88522" cy="711141"/>
              </a:xfrm>
              <a:custGeom>
                <a:avLst/>
                <a:gdLst/>
                <a:ahLst/>
                <a:cxnLst/>
                <a:rect l="l" t="t" r="r" b="b"/>
                <a:pathLst>
                  <a:path w="888522" h="711141">
                    <a:moveTo>
                      <a:pt x="0" y="0"/>
                    </a:moveTo>
                    <a:lnTo>
                      <a:pt x="888522" y="0"/>
                    </a:lnTo>
                    <a:lnTo>
                      <a:pt x="888522" y="711141"/>
                    </a:lnTo>
                    <a:lnTo>
                      <a:pt x="0" y="711141"/>
                    </a:lnTo>
                    <a:close/>
                  </a:path>
                </a:pathLst>
              </a:custGeom>
              <a:solidFill>
                <a:srgbClr val="FFFB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88522" cy="749241"/>
              </a:xfrm>
              <a:prstGeom prst="rect">
                <a:avLst/>
              </a:prstGeom>
            </p:spPr>
            <p:txBody>
              <a:bodyPr lIns="56625" tIns="56625" rIns="56625" bIns="56625" rtlCol="0" anchor="ctr"/>
              <a:lstStyle/>
              <a:p>
                <a:pPr algn="ctr">
                  <a:lnSpc>
                    <a:spcPts val="3367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615765" y="3176687"/>
            <a:ext cx="7891586" cy="6168339"/>
          </a:xfrm>
          <a:custGeom>
            <a:avLst/>
            <a:gdLst/>
            <a:ahLst/>
            <a:cxnLst/>
            <a:rect l="l" t="t" r="r" b="b"/>
            <a:pathLst>
              <a:path w="7891586" h="6168339">
                <a:moveTo>
                  <a:pt x="0" y="0"/>
                </a:moveTo>
                <a:lnTo>
                  <a:pt x="7891585" y="0"/>
                </a:lnTo>
                <a:lnTo>
                  <a:pt x="7891585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7394" y="0"/>
            <a:ext cx="4304164" cy="2862269"/>
          </a:xfrm>
          <a:custGeom>
            <a:avLst/>
            <a:gdLst/>
            <a:ahLst/>
            <a:cxnLst/>
            <a:rect l="l" t="t" r="r" b="b"/>
            <a:pathLst>
              <a:path w="4304164" h="2862269">
                <a:moveTo>
                  <a:pt x="0" y="0"/>
                </a:moveTo>
                <a:lnTo>
                  <a:pt x="4304164" y="0"/>
                </a:lnTo>
                <a:lnTo>
                  <a:pt x="4304164" y="2862269"/>
                </a:lnTo>
                <a:lnTo>
                  <a:pt x="0" y="286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31485" y="3176687"/>
            <a:ext cx="8987530" cy="6272113"/>
          </a:xfrm>
          <a:custGeom>
            <a:avLst/>
            <a:gdLst/>
            <a:ahLst/>
            <a:cxnLst/>
            <a:rect l="l" t="t" r="r" b="b"/>
            <a:pathLst>
              <a:path w="8987530" h="6272113">
                <a:moveTo>
                  <a:pt x="0" y="0"/>
                </a:moveTo>
                <a:lnTo>
                  <a:pt x="8987530" y="0"/>
                </a:lnTo>
                <a:lnTo>
                  <a:pt x="8987530" y="6272113"/>
                </a:lnTo>
                <a:lnTo>
                  <a:pt x="0" y="627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561558" y="597859"/>
            <a:ext cx="10244372" cy="2749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8"/>
              </a:lnSpc>
            </a:pPr>
            <a:r>
              <a:rPr lang="en-US" sz="4800">
                <a:solidFill>
                  <a:srgbClr val="00004D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 Extracción, procesamiento y almacenamiento de datos</a:t>
            </a:r>
          </a:p>
          <a:p>
            <a:pPr algn="just">
              <a:lnSpc>
                <a:spcPts val="10694"/>
              </a:lnSpc>
            </a:pPr>
            <a:endParaRPr lang="en-US" sz="4800">
              <a:solidFill>
                <a:srgbClr val="00004D"/>
              </a:solidFill>
              <a:latin typeface="Berthold Block"/>
              <a:ea typeface="Berthold Block"/>
              <a:cs typeface="Berthold Block"/>
              <a:sym typeface="Berthold Bloc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28624" y="1393034"/>
            <a:ext cx="8205115" cy="126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542">
                <a:solidFill>
                  <a:srgbClr val="00004D"/>
                </a:solidFill>
                <a:latin typeface="Blacker Sans Pro"/>
                <a:ea typeface="Blacker Sans Pro"/>
                <a:cs typeface="Blacker Sans Pro"/>
                <a:sym typeface="Blacker Sans Pro"/>
              </a:rPr>
              <a:t>Los datos que lograremos extraer lo limpiaremos , luego se almacenan en un archivo JSON para su posterior análisis y visualización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445</Words>
  <Application>Microsoft Office PowerPoint</Application>
  <PresentationFormat>Personalizado</PresentationFormat>
  <Paragraphs>63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Blacker Sans Pro Bold</vt:lpstr>
      <vt:lpstr>Open Sans Bold</vt:lpstr>
      <vt:lpstr>Calibri</vt:lpstr>
      <vt:lpstr>Blacker Sans Pro</vt:lpstr>
      <vt:lpstr>Berthold Block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Proyecto de Marketing Ilustrado Rosa y Verde</dc:title>
  <dc:creator>MARCOS</dc:creator>
  <cp:lastModifiedBy>Marcos Alexander Paucar Arango</cp:lastModifiedBy>
  <cp:revision>2</cp:revision>
  <dcterms:created xsi:type="dcterms:W3CDTF">2006-08-16T00:00:00Z</dcterms:created>
  <dcterms:modified xsi:type="dcterms:W3CDTF">2024-07-18T05:35:06Z</dcterms:modified>
  <dc:identifier>DAGLRGvLY5k</dc:identifier>
</cp:coreProperties>
</file>